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805F-FF0F-4BAA-A3A3-E4F945D687F8}" type="datetimeFigureOut">
              <a:rPr lang="en-US" dirty="0"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B5C51-60B3-48EF-AA78-DB950F30DBA2}" type="datetimeFigureOut">
              <a:rPr lang="en-US" dirty="0"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676B-6E73-4E3B-A9B3-4966DB9B52A5}" type="datetimeFigureOut">
              <a:rPr lang="en-US" dirty="0"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F3A6-CC5D-4649-8527-DB0C21FDDFD9}" type="datetimeFigureOut">
              <a:rPr lang="en-US" dirty="0"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B6F927C-B73E-4F9D-ADFE-F6E23BD7CEE8}" type="datetimeFigureOut">
              <a:rPr lang="en-US" dirty="0"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FFFF-984A-4EE5-9BF2-EC9310C878F1}" type="datetimeFigureOut">
              <a:rPr lang="en-US" dirty="0"/>
              <a:t>8/15/2017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271C1-B42E-4A60-A25F-0185B888604B}" type="datetimeFigureOut">
              <a:rPr lang="en-US" dirty="0"/>
              <a:t>8/15/2017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6292-3725-4763-8973-4C59F0403D99}" type="datetimeFigureOut">
              <a:rPr lang="en-US" dirty="0"/>
              <a:t>8/15/2017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96D1-8909-469F-911A-4C12C68BF5D9}" type="datetimeFigureOut">
              <a:rPr lang="en-US" dirty="0"/>
              <a:t>8/15/2017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73BC-5D11-4675-B334-102E1E8C9B50}" type="datetimeFigureOut">
              <a:rPr lang="en-US" dirty="0"/>
              <a:t>8/15/2017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27B8E45F-652B-4E89-8925-000B0AB8FD98}" type="datetimeFigureOut">
              <a:rPr lang="en-US" dirty="0"/>
              <a:t>8/15/2017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4A3462A-2D5B-48AF-A3D4-EF8A90A50A80}" type="datetimeFigureOut">
              <a:rPr lang="en-US" dirty="0"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A3374-2134-49E1-8DBF-2B66BB21F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Style and Vignette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7014A0-7D49-4D32-B4DD-657FD752D5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House on Mango Street </a:t>
            </a:r>
          </a:p>
        </p:txBody>
      </p:sp>
    </p:spTree>
    <p:extLst>
      <p:ext uri="{BB962C8B-B14F-4D97-AF65-F5344CB8AC3E}">
        <p14:creationId xmlns:p14="http://schemas.microsoft.com/office/powerpoint/2010/main" val="2628293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0" name="Group 19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21" name="Oval 2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2" name="Oval 2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6" name="Rectangle 2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7366"/>
            <a:ext cx="12192000" cy="2610465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5590" y="5111496"/>
            <a:ext cx="1080904" cy="1080902"/>
            <a:chOff x="9685338" y="4460675"/>
            <a:chExt cx="1080904" cy="1080902"/>
          </a:xfrm>
        </p:grpSpPr>
        <p:sp>
          <p:nvSpPr>
            <p:cNvPr id="29" name="Oval 2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5" name="Oval 2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" name="Picture 6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33A325CF-AFDB-4883-A2D8-5E4ECF43E98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8414" r="-1" b="26846"/>
          <a:stretch/>
        </p:blipFill>
        <p:spPr>
          <a:xfrm>
            <a:off x="635457" y="640080"/>
            <a:ext cx="10916463" cy="33164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B2E2B3-EC27-46CF-8DFB-7A5DB977E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4355692"/>
            <a:ext cx="9085940" cy="14722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b="1" kern="1200" cap="none" baseline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It is the description of the scene or character that is important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8ECE37-D963-40B6-B19C-526CDD469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5827916"/>
            <a:ext cx="9052560" cy="44486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017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21" name="Oval 2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6" name="Rectangle 2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53241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1" y="822325"/>
            <a:ext cx="5149596" cy="4846228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book, text&#10;&#10;Description generated with high confidence">
            <a:extLst>
              <a:ext uri="{FF2B5EF4-FFF2-40B4-BE49-F238E27FC236}">
                <a16:creationId xmlns:a16="http://schemas.microsoft.com/office/drawing/2014/main" id="{8AAEC40D-A1A5-4092-BBFD-C269C5819E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999" y="1108431"/>
            <a:ext cx="5462001" cy="4274015"/>
          </a:xfrm>
          <a:prstGeom prst="rect">
            <a:avLst/>
          </a:prstGeom>
        </p:spPr>
      </p:pic>
      <p:sp>
        <p:nvSpPr>
          <p:cNvPr id="30" name="Rectangle 2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5756954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33" name="Oval 3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4" name="Oval 3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3B2E2B3-EC27-46CF-8DFB-7A5DB977E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3220" y="1054100"/>
            <a:ext cx="4615180" cy="37360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800" b="1" kern="1200" cap="none" baseline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Sandra Cisneros’ novel The </a:t>
            </a:r>
            <a:r>
              <a:rPr lang="en-US" sz="3800" b="1" i="1" kern="1200" cap="none" baseline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House on Mango</a:t>
            </a:r>
            <a:r>
              <a:rPr lang="en-US" sz="3800" b="1" kern="1200" cap="none" baseline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Street is written in a series of vignettes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0F3C6A-7362-42C5-BF8C-115389092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3220" y="4790199"/>
            <a:ext cx="4615180" cy="668769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708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2E2B3-EC27-46CF-8DFB-7A5DB977E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i="1" dirty="0"/>
              <a:t>style</a:t>
            </a:r>
            <a:r>
              <a:rPr lang="en-US" dirty="0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AF010-FE29-4A09-8A1C-C9542793C0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manner of expression of a particular writer produced by:  choice of words, sentence structures, use of literary devices, rhythm, and other elements of composition </a:t>
            </a:r>
          </a:p>
        </p:txBody>
      </p:sp>
    </p:spTree>
    <p:extLst>
      <p:ext uri="{BB962C8B-B14F-4D97-AF65-F5344CB8AC3E}">
        <p14:creationId xmlns:p14="http://schemas.microsoft.com/office/powerpoint/2010/main" val="4119900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0" name="Group 19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21" name="Oval 2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2" name="Oval 2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6" name="Rectangle 2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1336" y="1110053"/>
            <a:ext cx="6630506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33" name="Oval 3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4" name="Oval 3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" name="Picture 6" descr="A person in a red dress&#10;&#10;Description generated with very high confidence">
            <a:extLst>
              <a:ext uri="{FF2B5EF4-FFF2-40B4-BE49-F238E27FC236}">
                <a16:creationId xmlns:a16="http://schemas.microsoft.com/office/drawing/2014/main" id="{E660ABA7-A213-4297-A18F-8D5F5E1240F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0455" b="3"/>
          <a:stretch/>
        </p:blipFill>
        <p:spPr>
          <a:xfrm>
            <a:off x="918124" y="1111504"/>
            <a:ext cx="3723212" cy="45780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B2E2B3-EC27-46CF-8DFB-7A5DB977E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376" y="1432223"/>
            <a:ext cx="6057144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200" b="1" kern="1200" cap="none" baseline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Many writers have their own particular style.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D74A00-6EF1-4284-84AD-67877A716539}"/>
              </a:ext>
            </a:extLst>
          </p:cNvPr>
          <p:cNvSpPr txBox="1"/>
          <p:nvPr/>
        </p:nvSpPr>
        <p:spPr>
          <a:xfrm>
            <a:off x="5085184" y="4609374"/>
            <a:ext cx="4561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i.e. - scientific, expository, poetic, and journalistic </a:t>
            </a:r>
          </a:p>
        </p:txBody>
      </p:sp>
    </p:spTree>
    <p:extLst>
      <p:ext uri="{BB962C8B-B14F-4D97-AF65-F5344CB8AC3E}">
        <p14:creationId xmlns:p14="http://schemas.microsoft.com/office/powerpoint/2010/main" val="1570866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37" name="Rectangle 3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3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Rectangle 4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3" name="Group 42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44" name="Oval 4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45" name="Oval 4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47" name="Rectangle 4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group of basketball players&#10;&#10;Description generated with very high confidence">
            <a:extLst>
              <a:ext uri="{FF2B5EF4-FFF2-40B4-BE49-F238E27FC236}">
                <a16:creationId xmlns:a16="http://schemas.microsoft.com/office/drawing/2014/main" id="{357C8904-6C0B-45CA-8FDF-3BA1D25E62F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60" r="-3" b="-3"/>
          <a:stretch/>
        </p:blipFill>
        <p:spPr>
          <a:xfrm>
            <a:off x="306314" y="334791"/>
            <a:ext cx="4541990" cy="6199359"/>
          </a:xfrm>
          <a:prstGeom prst="rect">
            <a:avLst/>
          </a:prstGeom>
        </p:spPr>
      </p:pic>
      <p:pic>
        <p:nvPicPr>
          <p:cNvPr id="5" name="Picture 4" descr="A close up of a newspaper&#10;&#10;Description generated with very high confidence">
            <a:extLst>
              <a:ext uri="{FF2B5EF4-FFF2-40B4-BE49-F238E27FC236}">
                <a16:creationId xmlns:a16="http://schemas.microsoft.com/office/drawing/2014/main" id="{8D3996F2-3E78-4E68-BB9D-FE1A8295E1E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4089" r="1" b="36002"/>
          <a:stretch/>
        </p:blipFill>
        <p:spPr>
          <a:xfrm>
            <a:off x="4972050" y="334791"/>
            <a:ext cx="6896099" cy="4024647"/>
          </a:xfrm>
          <a:prstGeom prst="rect">
            <a:avLst/>
          </a:prstGeom>
        </p:spPr>
      </p:pic>
      <p:sp>
        <p:nvSpPr>
          <p:cNvPr id="49" name="Rectangle 4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2050" y="4497360"/>
            <a:ext cx="6894576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2050" y="6432278"/>
            <a:ext cx="6894576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2EDE56-F1F6-4A5C-A64C-3CA8BF81D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3263" y="4665605"/>
            <a:ext cx="6788164" cy="12924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</a:rPr>
              <a:t>An article from a magazine or a newspaper is written in a different style than one from a scientific journal.</a:t>
            </a:r>
          </a:p>
        </p:txBody>
      </p:sp>
    </p:spTree>
    <p:extLst>
      <p:ext uri="{BB962C8B-B14F-4D97-AF65-F5344CB8AC3E}">
        <p14:creationId xmlns:p14="http://schemas.microsoft.com/office/powerpoint/2010/main" val="2924533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F68574-A5EF-43CD-B63D-18E3E471D68C}"/>
              </a:ext>
            </a:extLst>
          </p:cNvPr>
          <p:cNvSpPr txBox="1"/>
          <p:nvPr/>
        </p:nvSpPr>
        <p:spPr>
          <a:xfrm>
            <a:off x="4035105" y="1167704"/>
            <a:ext cx="7457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Newspaper:  journalistic, factual but may be persuasive or biased, should appeal to wide variety of readers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397D5B-A86A-47A3-ACBA-6DB5DA06AE1B}"/>
              </a:ext>
            </a:extLst>
          </p:cNvPr>
          <p:cNvSpPr/>
          <p:nvPr/>
        </p:nvSpPr>
        <p:spPr>
          <a:xfrm>
            <a:off x="1249960" y="4242460"/>
            <a:ext cx="66440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Scientific Journal:  scientific, uses science-related words, should be solely factual, may only appeal to readers who share same scientific knowledge</a:t>
            </a:r>
          </a:p>
        </p:txBody>
      </p:sp>
      <p:pic>
        <p:nvPicPr>
          <p:cNvPr id="8" name="Picture 7" descr="A close up of a newspaper&#10;&#10;Description generated with very high confidence">
            <a:extLst>
              <a:ext uri="{FF2B5EF4-FFF2-40B4-BE49-F238E27FC236}">
                <a16:creationId xmlns:a16="http://schemas.microsoft.com/office/drawing/2014/main" id="{18CE1E13-71BC-4100-9B5D-C60881BFA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960" y="320607"/>
            <a:ext cx="1796586" cy="3498209"/>
          </a:xfrm>
          <a:prstGeom prst="rect">
            <a:avLst/>
          </a:prstGeom>
        </p:spPr>
      </p:pic>
      <p:pic>
        <p:nvPicPr>
          <p:cNvPr id="10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A41FFA4-2E97-4A80-AC0C-B1566A570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374" y="2175349"/>
            <a:ext cx="3090672" cy="395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49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2E2B3-EC27-46CF-8DFB-7A5DB977E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i="1" dirty="0"/>
              <a:t>vignette</a:t>
            </a:r>
            <a:r>
              <a:rPr lang="en-US" dirty="0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AF010-FE29-4A09-8A1C-C9542793C0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A short, well-written sketch or descriptive scene</a:t>
            </a:r>
          </a:p>
        </p:txBody>
      </p:sp>
    </p:spTree>
    <p:extLst>
      <p:ext uri="{BB962C8B-B14F-4D97-AF65-F5344CB8AC3E}">
        <p14:creationId xmlns:p14="http://schemas.microsoft.com/office/powerpoint/2010/main" val="347758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20" name="Oval 1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3" name="Rectangle 2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Rectangle 2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53241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1" y="822325"/>
            <a:ext cx="5149596" cy="4846228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 descr="A screenshot of a cell phone screen with text&#10;&#10;Description generated with very high confidence">
            <a:extLst>
              <a:ext uri="{FF2B5EF4-FFF2-40B4-BE49-F238E27FC236}">
                <a16:creationId xmlns:a16="http://schemas.microsoft.com/office/drawing/2014/main" id="{690006C9-15DF-4CC4-89A2-DE30FC72B9B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6"/>
          <a:srcRect l="13674" r="13674"/>
          <a:stretch>
            <a:fillRect/>
          </a:stretch>
        </p:blipFill>
        <p:spPr>
          <a:xfrm>
            <a:off x="711581" y="1054100"/>
            <a:ext cx="5306837" cy="4382677"/>
          </a:xfrm>
          <a:prstGeom prst="rect">
            <a:avLst/>
          </a:prstGeom>
        </p:spPr>
      </p:pic>
      <p:sp>
        <p:nvSpPr>
          <p:cNvPr id="29" name="Rectangle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5756954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32" name="Oval 3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0149716-5888-4D34-90D2-AA8778CAA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3220" y="1054100"/>
            <a:ext cx="4615180" cy="37360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3800" b="1" kern="1200" cap="none" baseline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It does not have a plot, which would make it a story, but it does reveal something about the elements in it</a:t>
            </a:r>
          </a:p>
        </p:txBody>
      </p:sp>
    </p:spTree>
    <p:extLst>
      <p:ext uri="{BB962C8B-B14F-4D97-AF65-F5344CB8AC3E}">
        <p14:creationId xmlns:p14="http://schemas.microsoft.com/office/powerpoint/2010/main" val="2806431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2E2B3-EC27-46CF-8DFB-7A5DB977E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may reveal character, or mood, or tone</a:t>
            </a:r>
          </a:p>
        </p:txBody>
      </p:sp>
    </p:spTree>
    <p:extLst>
      <p:ext uri="{BB962C8B-B14F-4D97-AF65-F5344CB8AC3E}">
        <p14:creationId xmlns:p14="http://schemas.microsoft.com/office/powerpoint/2010/main" val="1037903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0" name="Group 19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21" name="Oval 2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2" name="Oval 2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6" name="Rectangle 2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5470" y="1110053"/>
            <a:ext cx="3386371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5257800"/>
            <a:ext cx="1080904" cy="1080902"/>
            <a:chOff x="9685338" y="4460675"/>
            <a:chExt cx="1080904" cy="1080902"/>
          </a:xfrm>
        </p:grpSpPr>
        <p:sp>
          <p:nvSpPr>
            <p:cNvPr id="33" name="Oval 3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4" name="Oval 3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" name="Picture 6" descr="A person wearing glasses&#10;&#10;Description generated with high confidence">
            <a:extLst>
              <a:ext uri="{FF2B5EF4-FFF2-40B4-BE49-F238E27FC236}">
                <a16:creationId xmlns:a16="http://schemas.microsoft.com/office/drawing/2014/main" id="{E4E4F273-5DAB-46EB-BF36-4184641988A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662" r="3802"/>
          <a:stretch/>
        </p:blipFill>
        <p:spPr>
          <a:xfrm>
            <a:off x="920834" y="1328839"/>
            <a:ext cx="6647500" cy="41301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B2E2B3-EC27-46CF-8DFB-7A5DB977E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102" y="1432223"/>
            <a:ext cx="2818417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 b="1" kern="1200" cap="none" baseline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It may have a theme or idea of its own that it wants to convey </a:t>
            </a:r>
          </a:p>
        </p:txBody>
      </p:sp>
    </p:spTree>
    <p:extLst>
      <p:ext uri="{BB962C8B-B14F-4D97-AF65-F5344CB8AC3E}">
        <p14:creationId xmlns:p14="http://schemas.microsoft.com/office/powerpoint/2010/main" val="32528906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Wood 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21</TotalTime>
  <Words>215</Words>
  <Application>Microsoft Office PowerPoint</Application>
  <PresentationFormat>Widescreen</PresentationFormat>
  <Paragraphs>16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Bookman Old Style</vt:lpstr>
      <vt:lpstr>Calibri</vt:lpstr>
      <vt:lpstr>Century Gothic</vt:lpstr>
      <vt:lpstr>Rockwell Extra Bold</vt:lpstr>
      <vt:lpstr>Wingdings</vt:lpstr>
      <vt:lpstr>Wood Type</vt:lpstr>
      <vt:lpstr>Style and Vignette</vt:lpstr>
      <vt:lpstr>What is style?</vt:lpstr>
      <vt:lpstr>Many writers have their own particular style.</vt:lpstr>
      <vt:lpstr>An article from a magazine or a newspaper is written in a different style than one from a scientific journal.</vt:lpstr>
      <vt:lpstr>PowerPoint Presentation</vt:lpstr>
      <vt:lpstr>What is vignette?</vt:lpstr>
      <vt:lpstr>It does not have a plot, which would make it a story, but it does reveal something about the elements in it</vt:lpstr>
      <vt:lpstr>It may reveal character, or mood, or tone</vt:lpstr>
      <vt:lpstr>It may have a theme or idea of its own that it wants to convey </vt:lpstr>
      <vt:lpstr>It is the description of the scene or character that is important</vt:lpstr>
      <vt:lpstr>Sandra Cisneros’ novel The House on Mango Street is written in a series of vignettes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Style and Vignette</dc:title>
  <dc:creator>Hans Schmitz</dc:creator>
  <cp:lastModifiedBy>Hans Schmitz</cp:lastModifiedBy>
  <cp:revision>3</cp:revision>
  <dcterms:created xsi:type="dcterms:W3CDTF">2017-08-15T13:41:51Z</dcterms:created>
  <dcterms:modified xsi:type="dcterms:W3CDTF">2017-08-15T14:02:57Z</dcterms:modified>
</cp:coreProperties>
</file>