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67" r:id="rId5"/>
    <p:sldId id="262" r:id="rId6"/>
    <p:sldId id="258" r:id="rId7"/>
    <p:sldId id="259" r:id="rId8"/>
    <p:sldId id="261" r:id="rId9"/>
    <p:sldId id="266" r:id="rId10"/>
    <p:sldId id="263" r:id="rId11"/>
    <p:sldId id="264" r:id="rId12"/>
    <p:sldId id="26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6" autoAdjust="0"/>
    <p:restoredTop sz="94660"/>
  </p:normalViewPr>
  <p:slideViewPr>
    <p:cSldViewPr snapToGrid="0">
      <p:cViewPr varScale="1">
        <p:scale>
          <a:sx n="86" d="100"/>
          <a:sy n="86" d="100"/>
        </p:scale>
        <p:origin x="48" y="18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ns Schmitz" userId="43f6199d-ad21-423a-8658-e6d3e066cc97" providerId="ADAL" clId="{79E7E1B0-050A-4018-835B-7EFDEAAE79CF}"/>
    <pc:docChg chg="undo custSel addSld modSld sldOrd">
      <pc:chgData name="Hans Schmitz" userId="43f6199d-ad21-423a-8658-e6d3e066cc97" providerId="ADAL" clId="{79E7E1B0-050A-4018-835B-7EFDEAAE79CF}" dt="2018-01-16T19:05:42.135" v="409"/>
      <pc:docMkLst>
        <pc:docMk/>
      </pc:docMkLst>
      <pc:sldChg chg="ord">
        <pc:chgData name="Hans Schmitz" userId="43f6199d-ad21-423a-8658-e6d3e066cc97" providerId="ADAL" clId="{79E7E1B0-050A-4018-835B-7EFDEAAE79CF}" dt="2018-01-16T19:05:42.135" v="409"/>
        <pc:sldMkLst>
          <pc:docMk/>
          <pc:sldMk cId="164702047" sldId="258"/>
        </pc:sldMkLst>
      </pc:sldChg>
      <pc:sldChg chg="modSp add">
        <pc:chgData name="Hans Schmitz" userId="43f6199d-ad21-423a-8658-e6d3e066cc97" providerId="ADAL" clId="{79E7E1B0-050A-4018-835B-7EFDEAAE79CF}" dt="2018-01-16T18:40:21.687" v="89" actId="403"/>
        <pc:sldMkLst>
          <pc:docMk/>
          <pc:sldMk cId="1347780698" sldId="266"/>
        </pc:sldMkLst>
        <pc:spChg chg="mod">
          <ac:chgData name="Hans Schmitz" userId="43f6199d-ad21-423a-8658-e6d3e066cc97" providerId="ADAL" clId="{79E7E1B0-050A-4018-835B-7EFDEAAE79CF}" dt="2018-01-16T18:38:26.769" v="27" actId="20577"/>
          <ac:spMkLst>
            <pc:docMk/>
            <pc:sldMk cId="1347780698" sldId="266"/>
            <ac:spMk id="2" creationId="{956F9022-417E-4BED-8301-A3056762C8BF}"/>
          </ac:spMkLst>
        </pc:spChg>
        <pc:spChg chg="mod">
          <ac:chgData name="Hans Schmitz" userId="43f6199d-ad21-423a-8658-e6d3e066cc97" providerId="ADAL" clId="{79E7E1B0-050A-4018-835B-7EFDEAAE79CF}" dt="2018-01-16T18:40:21.687" v="89" actId="403"/>
          <ac:spMkLst>
            <pc:docMk/>
            <pc:sldMk cId="1347780698" sldId="266"/>
            <ac:spMk id="3" creationId="{392CBD51-8910-4E53-B9A4-EEDA4D53031A}"/>
          </ac:spMkLst>
        </pc:spChg>
      </pc:sldChg>
      <pc:sldChg chg="modSp add">
        <pc:chgData name="Hans Schmitz" userId="43f6199d-ad21-423a-8658-e6d3e066cc97" providerId="ADAL" clId="{79E7E1B0-050A-4018-835B-7EFDEAAE79CF}" dt="2018-01-16T18:44:03.905" v="408" actId="115"/>
        <pc:sldMkLst>
          <pc:docMk/>
          <pc:sldMk cId="2200615376" sldId="267"/>
        </pc:sldMkLst>
        <pc:spChg chg="mod">
          <ac:chgData name="Hans Schmitz" userId="43f6199d-ad21-423a-8658-e6d3e066cc97" providerId="ADAL" clId="{79E7E1B0-050A-4018-835B-7EFDEAAE79CF}" dt="2018-01-16T18:43:03.630" v="316" actId="20577"/>
          <ac:spMkLst>
            <pc:docMk/>
            <pc:sldMk cId="2200615376" sldId="267"/>
            <ac:spMk id="2" creationId="{C6E14AA7-B509-45B9-9DAC-E553F9BF5733}"/>
          </ac:spMkLst>
        </pc:spChg>
        <pc:spChg chg="mod">
          <ac:chgData name="Hans Schmitz" userId="43f6199d-ad21-423a-8658-e6d3e066cc97" providerId="ADAL" clId="{79E7E1B0-050A-4018-835B-7EFDEAAE79CF}" dt="2018-01-16T18:43:18.820" v="331" actId="115"/>
          <ac:spMkLst>
            <pc:docMk/>
            <pc:sldMk cId="2200615376" sldId="267"/>
            <ac:spMk id="3" creationId="{1EE6BF61-32FB-4619-A038-294F8B1EA4FE}"/>
          </ac:spMkLst>
        </pc:spChg>
        <pc:spChg chg="mod">
          <ac:chgData name="Hans Schmitz" userId="43f6199d-ad21-423a-8658-e6d3e066cc97" providerId="ADAL" clId="{79E7E1B0-050A-4018-835B-7EFDEAAE79CF}" dt="2018-01-16T18:44:03.905" v="408" actId="115"/>
          <ac:spMkLst>
            <pc:docMk/>
            <pc:sldMk cId="2200615376" sldId="267"/>
            <ac:spMk id="4" creationId="{EE5C7CF5-82C1-4BC3-B0BB-ED59D094CD3B}"/>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31BBCB-B8CC-4797-A3DD-A0814FE72D0F}" type="doc">
      <dgm:prSet loTypeId="urn:microsoft.com/office/officeart/2005/8/layout/vList2" loCatId="list" qsTypeId="urn:microsoft.com/office/officeart/2005/8/quickstyle/simple4" qsCatId="simple" csTypeId="urn:microsoft.com/office/officeart/2005/8/colors/accent0_1" csCatId="mainScheme"/>
      <dgm:spPr/>
      <dgm:t>
        <a:bodyPr/>
        <a:lstStyle/>
        <a:p>
          <a:endParaRPr lang="en-US"/>
        </a:p>
      </dgm:t>
    </dgm:pt>
    <dgm:pt modelId="{63A27DE0-4C0E-4FC0-9D22-C178357D9575}">
      <dgm:prSet/>
      <dgm:spPr/>
      <dgm:t>
        <a:bodyPr/>
        <a:lstStyle/>
        <a:p>
          <a:r>
            <a:rPr lang="en-US"/>
            <a:t>Routine Overview (5 min)</a:t>
          </a:r>
        </a:p>
      </dgm:t>
    </dgm:pt>
    <dgm:pt modelId="{86DDE3E9-D4F2-44D3-9F8A-6FB5F2F41208}" type="parTrans" cxnId="{284B78BA-EC23-457D-93F4-89C1D8839E92}">
      <dgm:prSet/>
      <dgm:spPr/>
      <dgm:t>
        <a:bodyPr/>
        <a:lstStyle/>
        <a:p>
          <a:endParaRPr lang="en-US"/>
        </a:p>
      </dgm:t>
    </dgm:pt>
    <dgm:pt modelId="{F005C689-F066-4CE4-9000-27ED2B7D271C}" type="sibTrans" cxnId="{284B78BA-EC23-457D-93F4-89C1D8839E92}">
      <dgm:prSet/>
      <dgm:spPr/>
      <dgm:t>
        <a:bodyPr/>
        <a:lstStyle/>
        <a:p>
          <a:endParaRPr lang="en-US"/>
        </a:p>
      </dgm:t>
    </dgm:pt>
    <dgm:pt modelId="{9DCD43B7-6840-4E87-9A84-DA1D331157C3}">
      <dgm:prSet/>
      <dgm:spPr/>
      <dgm:t>
        <a:bodyPr/>
        <a:lstStyle/>
        <a:p>
          <a:r>
            <a:rPr lang="en-US"/>
            <a:t>Vocabulary Work (15 min)</a:t>
          </a:r>
        </a:p>
      </dgm:t>
    </dgm:pt>
    <dgm:pt modelId="{96EE1C0A-BFA6-40D9-AD16-6EB7DFDBEC63}" type="parTrans" cxnId="{63B54DC7-8829-4C50-A821-06FDB636124C}">
      <dgm:prSet/>
      <dgm:spPr/>
      <dgm:t>
        <a:bodyPr/>
        <a:lstStyle/>
        <a:p>
          <a:endParaRPr lang="en-US"/>
        </a:p>
      </dgm:t>
    </dgm:pt>
    <dgm:pt modelId="{11391159-E97B-4CA2-B693-787E92326879}" type="sibTrans" cxnId="{63B54DC7-8829-4C50-A821-06FDB636124C}">
      <dgm:prSet/>
      <dgm:spPr/>
      <dgm:t>
        <a:bodyPr/>
        <a:lstStyle/>
        <a:p>
          <a:endParaRPr lang="en-US"/>
        </a:p>
      </dgm:t>
    </dgm:pt>
    <dgm:pt modelId="{9694683D-AB9F-4733-AEB6-43B1134C848A}">
      <dgm:prSet/>
      <dgm:spPr/>
      <dgm:t>
        <a:bodyPr/>
        <a:lstStyle/>
        <a:p>
          <a:r>
            <a:rPr lang="en-US"/>
            <a:t>House on Mango Street Background (5 min)</a:t>
          </a:r>
        </a:p>
      </dgm:t>
    </dgm:pt>
    <dgm:pt modelId="{3252B05D-F2F4-4F4B-AD49-35AF0AAD29E0}" type="parTrans" cxnId="{5A764C93-990F-44D0-A193-F5ABE4D9989C}">
      <dgm:prSet/>
      <dgm:spPr/>
      <dgm:t>
        <a:bodyPr/>
        <a:lstStyle/>
        <a:p>
          <a:endParaRPr lang="en-US"/>
        </a:p>
      </dgm:t>
    </dgm:pt>
    <dgm:pt modelId="{3330E5CD-DCF5-4C5D-9EA3-1510A99A508F}" type="sibTrans" cxnId="{5A764C93-990F-44D0-A193-F5ABE4D9989C}">
      <dgm:prSet/>
      <dgm:spPr/>
      <dgm:t>
        <a:bodyPr/>
        <a:lstStyle/>
        <a:p>
          <a:endParaRPr lang="en-US"/>
        </a:p>
      </dgm:t>
    </dgm:pt>
    <dgm:pt modelId="{8474509B-0906-47F3-9BD2-E9204E994104}">
      <dgm:prSet/>
      <dgm:spPr/>
      <dgm:t>
        <a:bodyPr/>
        <a:lstStyle/>
        <a:p>
          <a:r>
            <a:rPr lang="en-US"/>
            <a:t>Research Project Overview (5 min)</a:t>
          </a:r>
        </a:p>
      </dgm:t>
    </dgm:pt>
    <dgm:pt modelId="{37982316-308D-4540-87FD-0EEF84B167BF}" type="parTrans" cxnId="{1204088B-67BF-4980-9E4D-9F994394BE87}">
      <dgm:prSet/>
      <dgm:spPr/>
      <dgm:t>
        <a:bodyPr/>
        <a:lstStyle/>
        <a:p>
          <a:endParaRPr lang="en-US"/>
        </a:p>
      </dgm:t>
    </dgm:pt>
    <dgm:pt modelId="{F0E45B12-E63C-490A-89CB-3B79CF741F95}" type="sibTrans" cxnId="{1204088B-67BF-4980-9E4D-9F994394BE87}">
      <dgm:prSet/>
      <dgm:spPr/>
      <dgm:t>
        <a:bodyPr/>
        <a:lstStyle/>
        <a:p>
          <a:endParaRPr lang="en-US"/>
        </a:p>
      </dgm:t>
    </dgm:pt>
    <dgm:pt modelId="{15DC6626-3BFE-4053-9863-2ABE663ED77D}">
      <dgm:prSet/>
      <dgm:spPr/>
      <dgm:t>
        <a:bodyPr/>
        <a:lstStyle/>
        <a:p>
          <a:r>
            <a:rPr lang="en-US"/>
            <a:t>Research (15 min)</a:t>
          </a:r>
        </a:p>
      </dgm:t>
    </dgm:pt>
    <dgm:pt modelId="{31CF1419-1771-49F4-A28D-75025B9B30AF}" type="parTrans" cxnId="{2E9EA123-FCA9-4487-819F-0881707B8B15}">
      <dgm:prSet/>
      <dgm:spPr/>
      <dgm:t>
        <a:bodyPr/>
        <a:lstStyle/>
        <a:p>
          <a:endParaRPr lang="en-US"/>
        </a:p>
      </dgm:t>
    </dgm:pt>
    <dgm:pt modelId="{FB6D3588-2824-4EB1-9813-4FEC95E77278}" type="sibTrans" cxnId="{2E9EA123-FCA9-4487-819F-0881707B8B15}">
      <dgm:prSet/>
      <dgm:spPr/>
      <dgm:t>
        <a:bodyPr/>
        <a:lstStyle/>
        <a:p>
          <a:endParaRPr lang="en-US"/>
        </a:p>
      </dgm:t>
    </dgm:pt>
    <dgm:pt modelId="{D3C8A802-EC59-4FED-8E28-AE1416A80B90}">
      <dgm:prSet/>
      <dgm:spPr/>
      <dgm:t>
        <a:bodyPr/>
        <a:lstStyle/>
        <a:p>
          <a:r>
            <a:rPr lang="en-US"/>
            <a:t>Create Poster (15 min)</a:t>
          </a:r>
        </a:p>
      </dgm:t>
    </dgm:pt>
    <dgm:pt modelId="{7F166BAF-94A2-4FB4-B6D1-68B275364F9C}" type="parTrans" cxnId="{33C7B9B8-E821-48F7-BD12-7921F43AFA76}">
      <dgm:prSet/>
      <dgm:spPr/>
      <dgm:t>
        <a:bodyPr/>
        <a:lstStyle/>
        <a:p>
          <a:endParaRPr lang="en-US"/>
        </a:p>
      </dgm:t>
    </dgm:pt>
    <dgm:pt modelId="{543C62BE-70AA-4889-94FE-182146F10408}" type="sibTrans" cxnId="{33C7B9B8-E821-48F7-BD12-7921F43AFA76}">
      <dgm:prSet/>
      <dgm:spPr/>
      <dgm:t>
        <a:bodyPr/>
        <a:lstStyle/>
        <a:p>
          <a:endParaRPr lang="en-US"/>
        </a:p>
      </dgm:t>
    </dgm:pt>
    <dgm:pt modelId="{4C7B7602-6D25-4490-A737-7C5B4D651827}">
      <dgm:prSet/>
      <dgm:spPr/>
      <dgm:t>
        <a:bodyPr/>
        <a:lstStyle/>
        <a:p>
          <a:r>
            <a:rPr lang="en-US"/>
            <a:t>Determine how to present (15 min)</a:t>
          </a:r>
        </a:p>
      </dgm:t>
    </dgm:pt>
    <dgm:pt modelId="{366C3B96-05FB-4E51-B1AC-543D15343686}" type="parTrans" cxnId="{0C771A6D-F84A-4A13-9955-D832D09E0B54}">
      <dgm:prSet/>
      <dgm:spPr/>
      <dgm:t>
        <a:bodyPr/>
        <a:lstStyle/>
        <a:p>
          <a:endParaRPr lang="en-US"/>
        </a:p>
      </dgm:t>
    </dgm:pt>
    <dgm:pt modelId="{F699B5C9-4309-4B51-9999-B9776B63EE48}" type="sibTrans" cxnId="{0C771A6D-F84A-4A13-9955-D832D09E0B54}">
      <dgm:prSet/>
      <dgm:spPr/>
      <dgm:t>
        <a:bodyPr/>
        <a:lstStyle/>
        <a:p>
          <a:endParaRPr lang="en-US"/>
        </a:p>
      </dgm:t>
    </dgm:pt>
    <dgm:pt modelId="{E0656131-A48D-418E-8278-07C9DA470532}" type="pres">
      <dgm:prSet presAssocID="{9631BBCB-B8CC-4797-A3DD-A0814FE72D0F}" presName="linear" presStyleCnt="0">
        <dgm:presLayoutVars>
          <dgm:animLvl val="lvl"/>
          <dgm:resizeHandles val="exact"/>
        </dgm:presLayoutVars>
      </dgm:prSet>
      <dgm:spPr/>
    </dgm:pt>
    <dgm:pt modelId="{A28141CD-6E5D-49F0-ABAF-78C166356D7C}" type="pres">
      <dgm:prSet presAssocID="{63A27DE0-4C0E-4FC0-9D22-C178357D9575}" presName="parentText" presStyleLbl="node1" presStyleIdx="0" presStyleCnt="7">
        <dgm:presLayoutVars>
          <dgm:chMax val="0"/>
          <dgm:bulletEnabled val="1"/>
        </dgm:presLayoutVars>
      </dgm:prSet>
      <dgm:spPr/>
    </dgm:pt>
    <dgm:pt modelId="{E55717D5-C9BC-414B-B9A8-8FA7442BA49C}" type="pres">
      <dgm:prSet presAssocID="{F005C689-F066-4CE4-9000-27ED2B7D271C}" presName="spacer" presStyleCnt="0"/>
      <dgm:spPr/>
    </dgm:pt>
    <dgm:pt modelId="{519BC161-197C-4420-B52E-C1DE33D43E35}" type="pres">
      <dgm:prSet presAssocID="{9DCD43B7-6840-4E87-9A84-DA1D331157C3}" presName="parentText" presStyleLbl="node1" presStyleIdx="1" presStyleCnt="7">
        <dgm:presLayoutVars>
          <dgm:chMax val="0"/>
          <dgm:bulletEnabled val="1"/>
        </dgm:presLayoutVars>
      </dgm:prSet>
      <dgm:spPr/>
    </dgm:pt>
    <dgm:pt modelId="{1569C1BF-C63D-4480-A6D8-06658420F3CF}" type="pres">
      <dgm:prSet presAssocID="{11391159-E97B-4CA2-B693-787E92326879}" presName="spacer" presStyleCnt="0"/>
      <dgm:spPr/>
    </dgm:pt>
    <dgm:pt modelId="{2ED9112F-E250-406B-AA67-05DD573FAA9E}" type="pres">
      <dgm:prSet presAssocID="{9694683D-AB9F-4733-AEB6-43B1134C848A}" presName="parentText" presStyleLbl="node1" presStyleIdx="2" presStyleCnt="7">
        <dgm:presLayoutVars>
          <dgm:chMax val="0"/>
          <dgm:bulletEnabled val="1"/>
        </dgm:presLayoutVars>
      </dgm:prSet>
      <dgm:spPr/>
    </dgm:pt>
    <dgm:pt modelId="{54F85626-2E95-4817-8496-6BA3FB6FB7DA}" type="pres">
      <dgm:prSet presAssocID="{3330E5CD-DCF5-4C5D-9EA3-1510A99A508F}" presName="spacer" presStyleCnt="0"/>
      <dgm:spPr/>
    </dgm:pt>
    <dgm:pt modelId="{77521570-00EA-430B-95FD-C4AAD8DD5AA3}" type="pres">
      <dgm:prSet presAssocID="{8474509B-0906-47F3-9BD2-E9204E994104}" presName="parentText" presStyleLbl="node1" presStyleIdx="3" presStyleCnt="7">
        <dgm:presLayoutVars>
          <dgm:chMax val="0"/>
          <dgm:bulletEnabled val="1"/>
        </dgm:presLayoutVars>
      </dgm:prSet>
      <dgm:spPr/>
    </dgm:pt>
    <dgm:pt modelId="{3F9D52D4-9431-459B-95D1-D910E53BCAEC}" type="pres">
      <dgm:prSet presAssocID="{F0E45B12-E63C-490A-89CB-3B79CF741F95}" presName="spacer" presStyleCnt="0"/>
      <dgm:spPr/>
    </dgm:pt>
    <dgm:pt modelId="{DDA18FE2-8600-4A27-B7E0-7B37CEB693EB}" type="pres">
      <dgm:prSet presAssocID="{15DC6626-3BFE-4053-9863-2ABE663ED77D}" presName="parentText" presStyleLbl="node1" presStyleIdx="4" presStyleCnt="7">
        <dgm:presLayoutVars>
          <dgm:chMax val="0"/>
          <dgm:bulletEnabled val="1"/>
        </dgm:presLayoutVars>
      </dgm:prSet>
      <dgm:spPr/>
    </dgm:pt>
    <dgm:pt modelId="{E590219F-B309-4149-A315-FA912242767A}" type="pres">
      <dgm:prSet presAssocID="{FB6D3588-2824-4EB1-9813-4FEC95E77278}" presName="spacer" presStyleCnt="0"/>
      <dgm:spPr/>
    </dgm:pt>
    <dgm:pt modelId="{63E98FAC-B763-41E1-A707-925A80AE07F3}" type="pres">
      <dgm:prSet presAssocID="{D3C8A802-EC59-4FED-8E28-AE1416A80B90}" presName="parentText" presStyleLbl="node1" presStyleIdx="5" presStyleCnt="7">
        <dgm:presLayoutVars>
          <dgm:chMax val="0"/>
          <dgm:bulletEnabled val="1"/>
        </dgm:presLayoutVars>
      </dgm:prSet>
      <dgm:spPr/>
    </dgm:pt>
    <dgm:pt modelId="{ED16A2AA-7CB1-4437-9BC2-C85FA1CC859B}" type="pres">
      <dgm:prSet presAssocID="{543C62BE-70AA-4889-94FE-182146F10408}" presName="spacer" presStyleCnt="0"/>
      <dgm:spPr/>
    </dgm:pt>
    <dgm:pt modelId="{07691D6A-452C-4D6F-8453-F254A5486530}" type="pres">
      <dgm:prSet presAssocID="{4C7B7602-6D25-4490-A737-7C5B4D651827}" presName="parentText" presStyleLbl="node1" presStyleIdx="6" presStyleCnt="7">
        <dgm:presLayoutVars>
          <dgm:chMax val="0"/>
          <dgm:bulletEnabled val="1"/>
        </dgm:presLayoutVars>
      </dgm:prSet>
      <dgm:spPr/>
    </dgm:pt>
  </dgm:ptLst>
  <dgm:cxnLst>
    <dgm:cxn modelId="{7885270A-DEF3-49D9-8119-C57CA585B85F}" type="presOf" srcId="{D3C8A802-EC59-4FED-8E28-AE1416A80B90}" destId="{63E98FAC-B763-41E1-A707-925A80AE07F3}" srcOrd="0" destOrd="0" presId="urn:microsoft.com/office/officeart/2005/8/layout/vList2"/>
    <dgm:cxn modelId="{DA5DEE19-EEF1-4667-B067-5E19A4FF640A}" type="presOf" srcId="{63A27DE0-4C0E-4FC0-9D22-C178357D9575}" destId="{A28141CD-6E5D-49F0-ABAF-78C166356D7C}" srcOrd="0" destOrd="0" presId="urn:microsoft.com/office/officeart/2005/8/layout/vList2"/>
    <dgm:cxn modelId="{2E9EA123-FCA9-4487-819F-0881707B8B15}" srcId="{9631BBCB-B8CC-4797-A3DD-A0814FE72D0F}" destId="{15DC6626-3BFE-4053-9863-2ABE663ED77D}" srcOrd="4" destOrd="0" parTransId="{31CF1419-1771-49F4-A28D-75025B9B30AF}" sibTransId="{FB6D3588-2824-4EB1-9813-4FEC95E77278}"/>
    <dgm:cxn modelId="{60E6A834-1A00-4FC7-9302-9596FABF1131}" type="presOf" srcId="{15DC6626-3BFE-4053-9863-2ABE663ED77D}" destId="{DDA18FE2-8600-4A27-B7E0-7B37CEB693EB}" srcOrd="0" destOrd="0" presId="urn:microsoft.com/office/officeart/2005/8/layout/vList2"/>
    <dgm:cxn modelId="{C158B660-86D9-4744-8B10-C58D1BE65181}" type="presOf" srcId="{9DCD43B7-6840-4E87-9A84-DA1D331157C3}" destId="{519BC161-197C-4420-B52E-C1DE33D43E35}" srcOrd="0" destOrd="0" presId="urn:microsoft.com/office/officeart/2005/8/layout/vList2"/>
    <dgm:cxn modelId="{A037A662-B873-460F-BAA5-F3493A018D09}" type="presOf" srcId="{9694683D-AB9F-4733-AEB6-43B1134C848A}" destId="{2ED9112F-E250-406B-AA67-05DD573FAA9E}" srcOrd="0" destOrd="0" presId="urn:microsoft.com/office/officeart/2005/8/layout/vList2"/>
    <dgm:cxn modelId="{0C771A6D-F84A-4A13-9955-D832D09E0B54}" srcId="{9631BBCB-B8CC-4797-A3DD-A0814FE72D0F}" destId="{4C7B7602-6D25-4490-A737-7C5B4D651827}" srcOrd="6" destOrd="0" parTransId="{366C3B96-05FB-4E51-B1AC-543D15343686}" sibTransId="{F699B5C9-4309-4B51-9999-B9776B63EE48}"/>
    <dgm:cxn modelId="{D1D82281-0916-4666-8B8B-03C564CCC332}" type="presOf" srcId="{4C7B7602-6D25-4490-A737-7C5B4D651827}" destId="{07691D6A-452C-4D6F-8453-F254A5486530}" srcOrd="0" destOrd="0" presId="urn:microsoft.com/office/officeart/2005/8/layout/vList2"/>
    <dgm:cxn modelId="{1204088B-67BF-4980-9E4D-9F994394BE87}" srcId="{9631BBCB-B8CC-4797-A3DD-A0814FE72D0F}" destId="{8474509B-0906-47F3-9BD2-E9204E994104}" srcOrd="3" destOrd="0" parTransId="{37982316-308D-4540-87FD-0EEF84B167BF}" sibTransId="{F0E45B12-E63C-490A-89CB-3B79CF741F95}"/>
    <dgm:cxn modelId="{5A764C93-990F-44D0-A193-F5ABE4D9989C}" srcId="{9631BBCB-B8CC-4797-A3DD-A0814FE72D0F}" destId="{9694683D-AB9F-4733-AEB6-43B1134C848A}" srcOrd="2" destOrd="0" parTransId="{3252B05D-F2F4-4F4B-AD49-35AF0AAD29E0}" sibTransId="{3330E5CD-DCF5-4C5D-9EA3-1510A99A508F}"/>
    <dgm:cxn modelId="{94A832B5-5D80-409A-9E40-EA8A02849BAF}" type="presOf" srcId="{9631BBCB-B8CC-4797-A3DD-A0814FE72D0F}" destId="{E0656131-A48D-418E-8278-07C9DA470532}" srcOrd="0" destOrd="0" presId="urn:microsoft.com/office/officeart/2005/8/layout/vList2"/>
    <dgm:cxn modelId="{33C7B9B8-E821-48F7-BD12-7921F43AFA76}" srcId="{9631BBCB-B8CC-4797-A3DD-A0814FE72D0F}" destId="{D3C8A802-EC59-4FED-8E28-AE1416A80B90}" srcOrd="5" destOrd="0" parTransId="{7F166BAF-94A2-4FB4-B6D1-68B275364F9C}" sibTransId="{543C62BE-70AA-4889-94FE-182146F10408}"/>
    <dgm:cxn modelId="{284B78BA-EC23-457D-93F4-89C1D8839E92}" srcId="{9631BBCB-B8CC-4797-A3DD-A0814FE72D0F}" destId="{63A27DE0-4C0E-4FC0-9D22-C178357D9575}" srcOrd="0" destOrd="0" parTransId="{86DDE3E9-D4F2-44D3-9F8A-6FB5F2F41208}" sibTransId="{F005C689-F066-4CE4-9000-27ED2B7D271C}"/>
    <dgm:cxn modelId="{F9D7FDBC-4855-4CF5-A64A-85DEE76DE9A7}" type="presOf" srcId="{8474509B-0906-47F3-9BD2-E9204E994104}" destId="{77521570-00EA-430B-95FD-C4AAD8DD5AA3}" srcOrd="0" destOrd="0" presId="urn:microsoft.com/office/officeart/2005/8/layout/vList2"/>
    <dgm:cxn modelId="{63B54DC7-8829-4C50-A821-06FDB636124C}" srcId="{9631BBCB-B8CC-4797-A3DD-A0814FE72D0F}" destId="{9DCD43B7-6840-4E87-9A84-DA1D331157C3}" srcOrd="1" destOrd="0" parTransId="{96EE1C0A-BFA6-40D9-AD16-6EB7DFDBEC63}" sibTransId="{11391159-E97B-4CA2-B693-787E92326879}"/>
    <dgm:cxn modelId="{6177C33A-DD42-4543-8B8F-4096871C4BD0}" type="presParOf" srcId="{E0656131-A48D-418E-8278-07C9DA470532}" destId="{A28141CD-6E5D-49F0-ABAF-78C166356D7C}" srcOrd="0" destOrd="0" presId="urn:microsoft.com/office/officeart/2005/8/layout/vList2"/>
    <dgm:cxn modelId="{7FAEF80F-92D3-42F1-8D3C-61672838E590}" type="presParOf" srcId="{E0656131-A48D-418E-8278-07C9DA470532}" destId="{E55717D5-C9BC-414B-B9A8-8FA7442BA49C}" srcOrd="1" destOrd="0" presId="urn:microsoft.com/office/officeart/2005/8/layout/vList2"/>
    <dgm:cxn modelId="{CF0E29AD-A9B1-4291-9C93-F48AE26E3795}" type="presParOf" srcId="{E0656131-A48D-418E-8278-07C9DA470532}" destId="{519BC161-197C-4420-B52E-C1DE33D43E35}" srcOrd="2" destOrd="0" presId="urn:microsoft.com/office/officeart/2005/8/layout/vList2"/>
    <dgm:cxn modelId="{A809C24A-D8BF-427E-8628-95239CB09811}" type="presParOf" srcId="{E0656131-A48D-418E-8278-07C9DA470532}" destId="{1569C1BF-C63D-4480-A6D8-06658420F3CF}" srcOrd="3" destOrd="0" presId="urn:microsoft.com/office/officeart/2005/8/layout/vList2"/>
    <dgm:cxn modelId="{38094D81-7968-4868-BD37-5C2386635EEA}" type="presParOf" srcId="{E0656131-A48D-418E-8278-07C9DA470532}" destId="{2ED9112F-E250-406B-AA67-05DD573FAA9E}" srcOrd="4" destOrd="0" presId="urn:microsoft.com/office/officeart/2005/8/layout/vList2"/>
    <dgm:cxn modelId="{D2453768-4E80-413D-8555-261AA8456746}" type="presParOf" srcId="{E0656131-A48D-418E-8278-07C9DA470532}" destId="{54F85626-2E95-4817-8496-6BA3FB6FB7DA}" srcOrd="5" destOrd="0" presId="urn:microsoft.com/office/officeart/2005/8/layout/vList2"/>
    <dgm:cxn modelId="{C4877646-A011-4916-90E6-59A1CF90088D}" type="presParOf" srcId="{E0656131-A48D-418E-8278-07C9DA470532}" destId="{77521570-00EA-430B-95FD-C4AAD8DD5AA3}" srcOrd="6" destOrd="0" presId="urn:microsoft.com/office/officeart/2005/8/layout/vList2"/>
    <dgm:cxn modelId="{E2D24179-C19C-4A78-B080-0CF3B76727DA}" type="presParOf" srcId="{E0656131-A48D-418E-8278-07C9DA470532}" destId="{3F9D52D4-9431-459B-95D1-D910E53BCAEC}" srcOrd="7" destOrd="0" presId="urn:microsoft.com/office/officeart/2005/8/layout/vList2"/>
    <dgm:cxn modelId="{83123C84-37BA-4D6F-BAF3-86C7101D0A36}" type="presParOf" srcId="{E0656131-A48D-418E-8278-07C9DA470532}" destId="{DDA18FE2-8600-4A27-B7E0-7B37CEB693EB}" srcOrd="8" destOrd="0" presId="urn:microsoft.com/office/officeart/2005/8/layout/vList2"/>
    <dgm:cxn modelId="{9CF8D956-1C55-476F-8406-6D3254215DDC}" type="presParOf" srcId="{E0656131-A48D-418E-8278-07C9DA470532}" destId="{E590219F-B309-4149-A315-FA912242767A}" srcOrd="9" destOrd="0" presId="urn:microsoft.com/office/officeart/2005/8/layout/vList2"/>
    <dgm:cxn modelId="{A45FF113-E2AA-48C4-AA0F-751C7DB98D57}" type="presParOf" srcId="{E0656131-A48D-418E-8278-07C9DA470532}" destId="{63E98FAC-B763-41E1-A707-925A80AE07F3}" srcOrd="10" destOrd="0" presId="urn:microsoft.com/office/officeart/2005/8/layout/vList2"/>
    <dgm:cxn modelId="{893A2869-DA1A-4166-8A8A-9FFD832645F7}" type="presParOf" srcId="{E0656131-A48D-418E-8278-07C9DA470532}" destId="{ED16A2AA-7CB1-4437-9BC2-C85FA1CC859B}" srcOrd="11" destOrd="0" presId="urn:microsoft.com/office/officeart/2005/8/layout/vList2"/>
    <dgm:cxn modelId="{B7FE12F8-27B9-4B59-A4A1-2ED53B46B921}" type="presParOf" srcId="{E0656131-A48D-418E-8278-07C9DA470532}" destId="{07691D6A-452C-4D6F-8453-F254A5486530}" srcOrd="1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6752567-F849-40EB-BB9E-54514F622A48}" type="doc">
      <dgm:prSet loTypeId="urn:microsoft.com/office/officeart/2005/8/layout/vList2" loCatId="list" qsTypeId="urn:microsoft.com/office/officeart/2005/8/quickstyle/simple4" qsCatId="simple" csTypeId="urn:microsoft.com/office/officeart/2005/8/colors/accent1_3" csCatId="accent1"/>
      <dgm:spPr/>
      <dgm:t>
        <a:bodyPr/>
        <a:lstStyle/>
        <a:p>
          <a:endParaRPr lang="en-US"/>
        </a:p>
      </dgm:t>
    </dgm:pt>
    <dgm:pt modelId="{7556A997-7EC3-4674-AA26-4CBDCCBDEFA3}">
      <dgm:prSet/>
      <dgm:spPr/>
      <dgm:t>
        <a:bodyPr/>
        <a:lstStyle/>
        <a:p>
          <a:r>
            <a:rPr lang="en-US"/>
            <a:t>Vocabulary Work</a:t>
          </a:r>
        </a:p>
      </dgm:t>
    </dgm:pt>
    <dgm:pt modelId="{9E8B9A07-83D8-4005-9FAD-20D96E7E5CD6}" type="parTrans" cxnId="{D1ACCF35-F753-4EFE-BEE6-984C54358BDF}">
      <dgm:prSet/>
      <dgm:spPr/>
      <dgm:t>
        <a:bodyPr/>
        <a:lstStyle/>
        <a:p>
          <a:endParaRPr lang="en-US"/>
        </a:p>
      </dgm:t>
    </dgm:pt>
    <dgm:pt modelId="{C9A829D8-5B5B-4763-944C-62E42F0623D5}" type="sibTrans" cxnId="{D1ACCF35-F753-4EFE-BEE6-984C54358BDF}">
      <dgm:prSet/>
      <dgm:spPr/>
      <dgm:t>
        <a:bodyPr/>
        <a:lstStyle/>
        <a:p>
          <a:endParaRPr lang="en-US"/>
        </a:p>
      </dgm:t>
    </dgm:pt>
    <dgm:pt modelId="{575F214D-D03F-4D12-98EC-671F1D436283}">
      <dgm:prSet/>
      <dgm:spPr/>
      <dgm:t>
        <a:bodyPr/>
        <a:lstStyle/>
        <a:p>
          <a:r>
            <a:rPr lang="en-US"/>
            <a:t>Reading of some sort</a:t>
          </a:r>
        </a:p>
      </dgm:t>
    </dgm:pt>
    <dgm:pt modelId="{8CFCC025-852B-4C30-BF97-717E16BF488B}" type="parTrans" cxnId="{B185F396-EA24-42E7-9F15-0911DB1CBA18}">
      <dgm:prSet/>
      <dgm:spPr/>
      <dgm:t>
        <a:bodyPr/>
        <a:lstStyle/>
        <a:p>
          <a:endParaRPr lang="en-US"/>
        </a:p>
      </dgm:t>
    </dgm:pt>
    <dgm:pt modelId="{742D3E9B-B8CD-4A72-8931-F34DBB1925F7}" type="sibTrans" cxnId="{B185F396-EA24-42E7-9F15-0911DB1CBA18}">
      <dgm:prSet/>
      <dgm:spPr/>
      <dgm:t>
        <a:bodyPr/>
        <a:lstStyle/>
        <a:p>
          <a:endParaRPr lang="en-US"/>
        </a:p>
      </dgm:t>
    </dgm:pt>
    <dgm:pt modelId="{B800A417-1ACF-46E3-AF52-8E401BB710E2}">
      <dgm:prSet/>
      <dgm:spPr/>
      <dgm:t>
        <a:bodyPr/>
        <a:lstStyle/>
        <a:p>
          <a:r>
            <a:rPr lang="en-US"/>
            <a:t>Writing/Reflection on Readin</a:t>
          </a:r>
        </a:p>
      </dgm:t>
    </dgm:pt>
    <dgm:pt modelId="{D1E86DF2-B4D4-450B-918F-824AB90FE053}" type="parTrans" cxnId="{E913A160-B4E3-47E9-B3CD-C1EEFA4008D9}">
      <dgm:prSet/>
      <dgm:spPr/>
      <dgm:t>
        <a:bodyPr/>
        <a:lstStyle/>
        <a:p>
          <a:endParaRPr lang="en-US"/>
        </a:p>
      </dgm:t>
    </dgm:pt>
    <dgm:pt modelId="{CD589E37-EC9B-4CDE-890F-F251D8BC7CDD}" type="sibTrans" cxnId="{E913A160-B4E3-47E9-B3CD-C1EEFA4008D9}">
      <dgm:prSet/>
      <dgm:spPr/>
      <dgm:t>
        <a:bodyPr/>
        <a:lstStyle/>
        <a:p>
          <a:endParaRPr lang="en-US"/>
        </a:p>
      </dgm:t>
    </dgm:pt>
    <dgm:pt modelId="{ECE0F1D4-8FCC-4B16-AA79-0AE7B144ADAC}" type="pres">
      <dgm:prSet presAssocID="{26752567-F849-40EB-BB9E-54514F622A48}" presName="linear" presStyleCnt="0">
        <dgm:presLayoutVars>
          <dgm:animLvl val="lvl"/>
          <dgm:resizeHandles val="exact"/>
        </dgm:presLayoutVars>
      </dgm:prSet>
      <dgm:spPr/>
    </dgm:pt>
    <dgm:pt modelId="{F20F4DE9-E4F7-4538-AE1C-52C87B58DBC3}" type="pres">
      <dgm:prSet presAssocID="{7556A997-7EC3-4674-AA26-4CBDCCBDEFA3}" presName="parentText" presStyleLbl="node1" presStyleIdx="0" presStyleCnt="3">
        <dgm:presLayoutVars>
          <dgm:chMax val="0"/>
          <dgm:bulletEnabled val="1"/>
        </dgm:presLayoutVars>
      </dgm:prSet>
      <dgm:spPr/>
    </dgm:pt>
    <dgm:pt modelId="{401A3658-A145-44ED-BA84-23D90E5C7E54}" type="pres">
      <dgm:prSet presAssocID="{C9A829D8-5B5B-4763-944C-62E42F0623D5}" presName="spacer" presStyleCnt="0"/>
      <dgm:spPr/>
    </dgm:pt>
    <dgm:pt modelId="{96A0F80D-6A53-4393-BB81-E972E51D7802}" type="pres">
      <dgm:prSet presAssocID="{575F214D-D03F-4D12-98EC-671F1D436283}" presName="parentText" presStyleLbl="node1" presStyleIdx="1" presStyleCnt="3">
        <dgm:presLayoutVars>
          <dgm:chMax val="0"/>
          <dgm:bulletEnabled val="1"/>
        </dgm:presLayoutVars>
      </dgm:prSet>
      <dgm:spPr/>
    </dgm:pt>
    <dgm:pt modelId="{D7E82058-9C24-4048-9A48-FD094966CE90}" type="pres">
      <dgm:prSet presAssocID="{742D3E9B-B8CD-4A72-8931-F34DBB1925F7}" presName="spacer" presStyleCnt="0"/>
      <dgm:spPr/>
    </dgm:pt>
    <dgm:pt modelId="{DE41245F-32CA-45C5-B87D-630BA41F7DC0}" type="pres">
      <dgm:prSet presAssocID="{B800A417-1ACF-46E3-AF52-8E401BB710E2}" presName="parentText" presStyleLbl="node1" presStyleIdx="2" presStyleCnt="3">
        <dgm:presLayoutVars>
          <dgm:chMax val="0"/>
          <dgm:bulletEnabled val="1"/>
        </dgm:presLayoutVars>
      </dgm:prSet>
      <dgm:spPr/>
    </dgm:pt>
  </dgm:ptLst>
  <dgm:cxnLst>
    <dgm:cxn modelId="{D1ACCF35-F753-4EFE-BEE6-984C54358BDF}" srcId="{26752567-F849-40EB-BB9E-54514F622A48}" destId="{7556A997-7EC3-4674-AA26-4CBDCCBDEFA3}" srcOrd="0" destOrd="0" parTransId="{9E8B9A07-83D8-4005-9FAD-20D96E7E5CD6}" sibTransId="{C9A829D8-5B5B-4763-944C-62E42F0623D5}"/>
    <dgm:cxn modelId="{E913A160-B4E3-47E9-B3CD-C1EEFA4008D9}" srcId="{26752567-F849-40EB-BB9E-54514F622A48}" destId="{B800A417-1ACF-46E3-AF52-8E401BB710E2}" srcOrd="2" destOrd="0" parTransId="{D1E86DF2-B4D4-450B-918F-824AB90FE053}" sibTransId="{CD589E37-EC9B-4CDE-890F-F251D8BC7CDD}"/>
    <dgm:cxn modelId="{EF55FF57-1A89-41A1-B987-4C0DDAD602AE}" type="presOf" srcId="{7556A997-7EC3-4674-AA26-4CBDCCBDEFA3}" destId="{F20F4DE9-E4F7-4538-AE1C-52C87B58DBC3}" srcOrd="0" destOrd="0" presId="urn:microsoft.com/office/officeart/2005/8/layout/vList2"/>
    <dgm:cxn modelId="{B185F396-EA24-42E7-9F15-0911DB1CBA18}" srcId="{26752567-F849-40EB-BB9E-54514F622A48}" destId="{575F214D-D03F-4D12-98EC-671F1D436283}" srcOrd="1" destOrd="0" parTransId="{8CFCC025-852B-4C30-BF97-717E16BF488B}" sibTransId="{742D3E9B-B8CD-4A72-8931-F34DBB1925F7}"/>
    <dgm:cxn modelId="{80002BA9-CB36-4E1B-BC5E-C9EB0F86CB24}" type="presOf" srcId="{B800A417-1ACF-46E3-AF52-8E401BB710E2}" destId="{DE41245F-32CA-45C5-B87D-630BA41F7DC0}" srcOrd="0" destOrd="0" presId="urn:microsoft.com/office/officeart/2005/8/layout/vList2"/>
    <dgm:cxn modelId="{C4E50DF1-86F1-417E-AA3A-4633F754F3A9}" type="presOf" srcId="{26752567-F849-40EB-BB9E-54514F622A48}" destId="{ECE0F1D4-8FCC-4B16-AA79-0AE7B144ADAC}" srcOrd="0" destOrd="0" presId="urn:microsoft.com/office/officeart/2005/8/layout/vList2"/>
    <dgm:cxn modelId="{BCB853F9-E8D5-4B9B-AF81-A9AA2822AB3F}" type="presOf" srcId="{575F214D-D03F-4D12-98EC-671F1D436283}" destId="{96A0F80D-6A53-4393-BB81-E972E51D7802}" srcOrd="0" destOrd="0" presId="urn:microsoft.com/office/officeart/2005/8/layout/vList2"/>
    <dgm:cxn modelId="{AC888F1F-A42E-4C40-B2B2-DC28876ACE49}" type="presParOf" srcId="{ECE0F1D4-8FCC-4B16-AA79-0AE7B144ADAC}" destId="{F20F4DE9-E4F7-4538-AE1C-52C87B58DBC3}" srcOrd="0" destOrd="0" presId="urn:microsoft.com/office/officeart/2005/8/layout/vList2"/>
    <dgm:cxn modelId="{CC3E8119-B12A-4890-A028-91A387880E7C}" type="presParOf" srcId="{ECE0F1D4-8FCC-4B16-AA79-0AE7B144ADAC}" destId="{401A3658-A145-44ED-BA84-23D90E5C7E54}" srcOrd="1" destOrd="0" presId="urn:microsoft.com/office/officeart/2005/8/layout/vList2"/>
    <dgm:cxn modelId="{9C81C5B2-E7CE-4128-970C-F62A11D020D6}" type="presParOf" srcId="{ECE0F1D4-8FCC-4B16-AA79-0AE7B144ADAC}" destId="{96A0F80D-6A53-4393-BB81-E972E51D7802}" srcOrd="2" destOrd="0" presId="urn:microsoft.com/office/officeart/2005/8/layout/vList2"/>
    <dgm:cxn modelId="{A482AD31-5F71-48AF-9E3F-EDF102C95596}" type="presParOf" srcId="{ECE0F1D4-8FCC-4B16-AA79-0AE7B144ADAC}" destId="{D7E82058-9C24-4048-9A48-FD094966CE90}" srcOrd="3" destOrd="0" presId="urn:microsoft.com/office/officeart/2005/8/layout/vList2"/>
    <dgm:cxn modelId="{F4B281FF-EB5C-4806-837D-2F6020AF84E5}" type="presParOf" srcId="{ECE0F1D4-8FCC-4B16-AA79-0AE7B144ADAC}" destId="{DE41245F-32CA-45C5-B87D-630BA41F7DC0}"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8141CD-6E5D-49F0-ABAF-78C166356D7C}">
      <dsp:nvSpPr>
        <dsp:cNvPr id="0" name=""/>
        <dsp:cNvSpPr/>
      </dsp:nvSpPr>
      <dsp:spPr>
        <a:xfrm>
          <a:off x="0" y="205377"/>
          <a:ext cx="5139050" cy="444600"/>
        </a:xfrm>
        <a:prstGeom prst="roundRect">
          <a:avLst/>
        </a:prstGeom>
        <a:gradFill rotWithShape="0">
          <a:gsLst>
            <a:gs pos="0">
              <a:schemeClr val="lt1">
                <a:hueOff val="0"/>
                <a:satOff val="0"/>
                <a:lumOff val="0"/>
                <a:alphaOff val="0"/>
                <a:tint val="98000"/>
                <a:satMod val="110000"/>
                <a:lumMod val="104000"/>
              </a:schemeClr>
            </a:gs>
            <a:gs pos="69000">
              <a:schemeClr val="lt1">
                <a:hueOff val="0"/>
                <a:satOff val="0"/>
                <a:lumOff val="0"/>
                <a:alphaOff val="0"/>
                <a:shade val="88000"/>
                <a:satMod val="130000"/>
                <a:lumMod val="92000"/>
              </a:schemeClr>
            </a:gs>
            <a:gs pos="100000">
              <a:schemeClr val="l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Routine Overview (5 min)</a:t>
          </a:r>
        </a:p>
      </dsp:txBody>
      <dsp:txXfrm>
        <a:off x="21704" y="227081"/>
        <a:ext cx="5095642" cy="401192"/>
      </dsp:txXfrm>
    </dsp:sp>
    <dsp:sp modelId="{519BC161-197C-4420-B52E-C1DE33D43E35}">
      <dsp:nvSpPr>
        <dsp:cNvPr id="0" name=""/>
        <dsp:cNvSpPr/>
      </dsp:nvSpPr>
      <dsp:spPr>
        <a:xfrm>
          <a:off x="0" y="704697"/>
          <a:ext cx="5139050" cy="444600"/>
        </a:xfrm>
        <a:prstGeom prst="roundRect">
          <a:avLst/>
        </a:prstGeom>
        <a:gradFill rotWithShape="0">
          <a:gsLst>
            <a:gs pos="0">
              <a:schemeClr val="lt1">
                <a:hueOff val="0"/>
                <a:satOff val="0"/>
                <a:lumOff val="0"/>
                <a:alphaOff val="0"/>
                <a:tint val="98000"/>
                <a:satMod val="110000"/>
                <a:lumMod val="104000"/>
              </a:schemeClr>
            </a:gs>
            <a:gs pos="69000">
              <a:schemeClr val="lt1">
                <a:hueOff val="0"/>
                <a:satOff val="0"/>
                <a:lumOff val="0"/>
                <a:alphaOff val="0"/>
                <a:shade val="88000"/>
                <a:satMod val="130000"/>
                <a:lumMod val="92000"/>
              </a:schemeClr>
            </a:gs>
            <a:gs pos="100000">
              <a:schemeClr val="l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Vocabulary Work (15 min)</a:t>
          </a:r>
        </a:p>
      </dsp:txBody>
      <dsp:txXfrm>
        <a:off x="21704" y="726401"/>
        <a:ext cx="5095642" cy="401192"/>
      </dsp:txXfrm>
    </dsp:sp>
    <dsp:sp modelId="{2ED9112F-E250-406B-AA67-05DD573FAA9E}">
      <dsp:nvSpPr>
        <dsp:cNvPr id="0" name=""/>
        <dsp:cNvSpPr/>
      </dsp:nvSpPr>
      <dsp:spPr>
        <a:xfrm>
          <a:off x="0" y="1204017"/>
          <a:ext cx="5139050" cy="444600"/>
        </a:xfrm>
        <a:prstGeom prst="roundRect">
          <a:avLst/>
        </a:prstGeom>
        <a:gradFill rotWithShape="0">
          <a:gsLst>
            <a:gs pos="0">
              <a:schemeClr val="lt1">
                <a:hueOff val="0"/>
                <a:satOff val="0"/>
                <a:lumOff val="0"/>
                <a:alphaOff val="0"/>
                <a:tint val="98000"/>
                <a:satMod val="110000"/>
                <a:lumMod val="104000"/>
              </a:schemeClr>
            </a:gs>
            <a:gs pos="69000">
              <a:schemeClr val="lt1">
                <a:hueOff val="0"/>
                <a:satOff val="0"/>
                <a:lumOff val="0"/>
                <a:alphaOff val="0"/>
                <a:shade val="88000"/>
                <a:satMod val="130000"/>
                <a:lumMod val="92000"/>
              </a:schemeClr>
            </a:gs>
            <a:gs pos="100000">
              <a:schemeClr val="l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House on Mango Street Background (5 min)</a:t>
          </a:r>
        </a:p>
      </dsp:txBody>
      <dsp:txXfrm>
        <a:off x="21704" y="1225721"/>
        <a:ext cx="5095642" cy="401192"/>
      </dsp:txXfrm>
    </dsp:sp>
    <dsp:sp modelId="{77521570-00EA-430B-95FD-C4AAD8DD5AA3}">
      <dsp:nvSpPr>
        <dsp:cNvPr id="0" name=""/>
        <dsp:cNvSpPr/>
      </dsp:nvSpPr>
      <dsp:spPr>
        <a:xfrm>
          <a:off x="0" y="1703337"/>
          <a:ext cx="5139050" cy="444600"/>
        </a:xfrm>
        <a:prstGeom prst="roundRect">
          <a:avLst/>
        </a:prstGeom>
        <a:gradFill rotWithShape="0">
          <a:gsLst>
            <a:gs pos="0">
              <a:schemeClr val="lt1">
                <a:hueOff val="0"/>
                <a:satOff val="0"/>
                <a:lumOff val="0"/>
                <a:alphaOff val="0"/>
                <a:tint val="98000"/>
                <a:satMod val="110000"/>
                <a:lumMod val="104000"/>
              </a:schemeClr>
            </a:gs>
            <a:gs pos="69000">
              <a:schemeClr val="lt1">
                <a:hueOff val="0"/>
                <a:satOff val="0"/>
                <a:lumOff val="0"/>
                <a:alphaOff val="0"/>
                <a:shade val="88000"/>
                <a:satMod val="130000"/>
                <a:lumMod val="92000"/>
              </a:schemeClr>
            </a:gs>
            <a:gs pos="100000">
              <a:schemeClr val="l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Research Project Overview (5 min)</a:t>
          </a:r>
        </a:p>
      </dsp:txBody>
      <dsp:txXfrm>
        <a:off x="21704" y="1725041"/>
        <a:ext cx="5095642" cy="401192"/>
      </dsp:txXfrm>
    </dsp:sp>
    <dsp:sp modelId="{DDA18FE2-8600-4A27-B7E0-7B37CEB693EB}">
      <dsp:nvSpPr>
        <dsp:cNvPr id="0" name=""/>
        <dsp:cNvSpPr/>
      </dsp:nvSpPr>
      <dsp:spPr>
        <a:xfrm>
          <a:off x="0" y="2202657"/>
          <a:ext cx="5139050" cy="444600"/>
        </a:xfrm>
        <a:prstGeom prst="roundRect">
          <a:avLst/>
        </a:prstGeom>
        <a:gradFill rotWithShape="0">
          <a:gsLst>
            <a:gs pos="0">
              <a:schemeClr val="lt1">
                <a:hueOff val="0"/>
                <a:satOff val="0"/>
                <a:lumOff val="0"/>
                <a:alphaOff val="0"/>
                <a:tint val="98000"/>
                <a:satMod val="110000"/>
                <a:lumMod val="104000"/>
              </a:schemeClr>
            </a:gs>
            <a:gs pos="69000">
              <a:schemeClr val="lt1">
                <a:hueOff val="0"/>
                <a:satOff val="0"/>
                <a:lumOff val="0"/>
                <a:alphaOff val="0"/>
                <a:shade val="88000"/>
                <a:satMod val="130000"/>
                <a:lumMod val="92000"/>
              </a:schemeClr>
            </a:gs>
            <a:gs pos="100000">
              <a:schemeClr val="l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Research (15 min)</a:t>
          </a:r>
        </a:p>
      </dsp:txBody>
      <dsp:txXfrm>
        <a:off x="21704" y="2224361"/>
        <a:ext cx="5095642" cy="401192"/>
      </dsp:txXfrm>
    </dsp:sp>
    <dsp:sp modelId="{63E98FAC-B763-41E1-A707-925A80AE07F3}">
      <dsp:nvSpPr>
        <dsp:cNvPr id="0" name=""/>
        <dsp:cNvSpPr/>
      </dsp:nvSpPr>
      <dsp:spPr>
        <a:xfrm>
          <a:off x="0" y="2701977"/>
          <a:ext cx="5139050" cy="444600"/>
        </a:xfrm>
        <a:prstGeom prst="roundRect">
          <a:avLst/>
        </a:prstGeom>
        <a:gradFill rotWithShape="0">
          <a:gsLst>
            <a:gs pos="0">
              <a:schemeClr val="lt1">
                <a:hueOff val="0"/>
                <a:satOff val="0"/>
                <a:lumOff val="0"/>
                <a:alphaOff val="0"/>
                <a:tint val="98000"/>
                <a:satMod val="110000"/>
                <a:lumMod val="104000"/>
              </a:schemeClr>
            </a:gs>
            <a:gs pos="69000">
              <a:schemeClr val="lt1">
                <a:hueOff val="0"/>
                <a:satOff val="0"/>
                <a:lumOff val="0"/>
                <a:alphaOff val="0"/>
                <a:shade val="88000"/>
                <a:satMod val="130000"/>
                <a:lumMod val="92000"/>
              </a:schemeClr>
            </a:gs>
            <a:gs pos="100000">
              <a:schemeClr val="l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Create Poster (15 min)</a:t>
          </a:r>
        </a:p>
      </dsp:txBody>
      <dsp:txXfrm>
        <a:off x="21704" y="2723681"/>
        <a:ext cx="5095642" cy="401192"/>
      </dsp:txXfrm>
    </dsp:sp>
    <dsp:sp modelId="{07691D6A-452C-4D6F-8453-F254A5486530}">
      <dsp:nvSpPr>
        <dsp:cNvPr id="0" name=""/>
        <dsp:cNvSpPr/>
      </dsp:nvSpPr>
      <dsp:spPr>
        <a:xfrm>
          <a:off x="0" y="3201297"/>
          <a:ext cx="5139050" cy="444600"/>
        </a:xfrm>
        <a:prstGeom prst="roundRect">
          <a:avLst/>
        </a:prstGeom>
        <a:gradFill rotWithShape="0">
          <a:gsLst>
            <a:gs pos="0">
              <a:schemeClr val="lt1">
                <a:hueOff val="0"/>
                <a:satOff val="0"/>
                <a:lumOff val="0"/>
                <a:alphaOff val="0"/>
                <a:tint val="98000"/>
                <a:satMod val="110000"/>
                <a:lumMod val="104000"/>
              </a:schemeClr>
            </a:gs>
            <a:gs pos="69000">
              <a:schemeClr val="lt1">
                <a:hueOff val="0"/>
                <a:satOff val="0"/>
                <a:lumOff val="0"/>
                <a:alphaOff val="0"/>
                <a:shade val="88000"/>
                <a:satMod val="130000"/>
                <a:lumMod val="92000"/>
              </a:schemeClr>
            </a:gs>
            <a:gs pos="100000">
              <a:schemeClr val="l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Determine how to present (15 min)</a:t>
          </a:r>
        </a:p>
      </dsp:txBody>
      <dsp:txXfrm>
        <a:off x="21704" y="3223001"/>
        <a:ext cx="5095642" cy="4011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0F4DE9-E4F7-4538-AE1C-52C87B58DBC3}">
      <dsp:nvSpPr>
        <dsp:cNvPr id="0" name=""/>
        <dsp:cNvSpPr/>
      </dsp:nvSpPr>
      <dsp:spPr>
        <a:xfrm>
          <a:off x="0" y="36145"/>
          <a:ext cx="9604375" cy="1123199"/>
        </a:xfrm>
        <a:prstGeom prst="roundRect">
          <a:avLst/>
        </a:prstGeom>
        <a:gradFill rotWithShape="0">
          <a:gsLst>
            <a:gs pos="0">
              <a:schemeClr val="accent1">
                <a:shade val="80000"/>
                <a:hueOff val="0"/>
                <a:satOff val="0"/>
                <a:lumOff val="0"/>
                <a:alphaOff val="0"/>
                <a:tint val="98000"/>
                <a:satMod val="110000"/>
                <a:lumMod val="104000"/>
              </a:schemeClr>
            </a:gs>
            <a:gs pos="69000">
              <a:schemeClr val="accent1">
                <a:shade val="80000"/>
                <a:hueOff val="0"/>
                <a:satOff val="0"/>
                <a:lumOff val="0"/>
                <a:alphaOff val="0"/>
                <a:shade val="88000"/>
                <a:satMod val="130000"/>
                <a:lumMod val="92000"/>
              </a:schemeClr>
            </a:gs>
            <a:gs pos="100000">
              <a:schemeClr val="accent1">
                <a:shade val="80000"/>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l" defTabSz="2133600">
            <a:lnSpc>
              <a:spcPct val="90000"/>
            </a:lnSpc>
            <a:spcBef>
              <a:spcPct val="0"/>
            </a:spcBef>
            <a:spcAft>
              <a:spcPct val="35000"/>
            </a:spcAft>
            <a:buNone/>
          </a:pPr>
          <a:r>
            <a:rPr lang="en-US" sz="4800" kern="1200"/>
            <a:t>Vocabulary Work</a:t>
          </a:r>
        </a:p>
      </dsp:txBody>
      <dsp:txXfrm>
        <a:off x="54830" y="90975"/>
        <a:ext cx="9494715" cy="1013539"/>
      </dsp:txXfrm>
    </dsp:sp>
    <dsp:sp modelId="{96A0F80D-6A53-4393-BB81-E972E51D7802}">
      <dsp:nvSpPr>
        <dsp:cNvPr id="0" name=""/>
        <dsp:cNvSpPr/>
      </dsp:nvSpPr>
      <dsp:spPr>
        <a:xfrm>
          <a:off x="0" y="1297585"/>
          <a:ext cx="9604375" cy="1123199"/>
        </a:xfrm>
        <a:prstGeom prst="roundRect">
          <a:avLst/>
        </a:prstGeom>
        <a:gradFill rotWithShape="0">
          <a:gsLst>
            <a:gs pos="0">
              <a:schemeClr val="accent1">
                <a:shade val="80000"/>
                <a:hueOff val="-264715"/>
                <a:satOff val="8525"/>
                <a:lumOff val="13820"/>
                <a:alphaOff val="0"/>
                <a:tint val="98000"/>
                <a:satMod val="110000"/>
                <a:lumMod val="104000"/>
              </a:schemeClr>
            </a:gs>
            <a:gs pos="69000">
              <a:schemeClr val="accent1">
                <a:shade val="80000"/>
                <a:hueOff val="-264715"/>
                <a:satOff val="8525"/>
                <a:lumOff val="13820"/>
                <a:alphaOff val="0"/>
                <a:shade val="88000"/>
                <a:satMod val="130000"/>
                <a:lumMod val="92000"/>
              </a:schemeClr>
            </a:gs>
            <a:gs pos="100000">
              <a:schemeClr val="accent1">
                <a:shade val="80000"/>
                <a:hueOff val="-264715"/>
                <a:satOff val="8525"/>
                <a:lumOff val="1382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l" defTabSz="2133600">
            <a:lnSpc>
              <a:spcPct val="90000"/>
            </a:lnSpc>
            <a:spcBef>
              <a:spcPct val="0"/>
            </a:spcBef>
            <a:spcAft>
              <a:spcPct val="35000"/>
            </a:spcAft>
            <a:buNone/>
          </a:pPr>
          <a:r>
            <a:rPr lang="en-US" sz="4800" kern="1200"/>
            <a:t>Reading of some sort</a:t>
          </a:r>
        </a:p>
      </dsp:txBody>
      <dsp:txXfrm>
        <a:off x="54830" y="1352415"/>
        <a:ext cx="9494715" cy="1013539"/>
      </dsp:txXfrm>
    </dsp:sp>
    <dsp:sp modelId="{DE41245F-32CA-45C5-B87D-630BA41F7DC0}">
      <dsp:nvSpPr>
        <dsp:cNvPr id="0" name=""/>
        <dsp:cNvSpPr/>
      </dsp:nvSpPr>
      <dsp:spPr>
        <a:xfrm>
          <a:off x="0" y="2559025"/>
          <a:ext cx="9604375" cy="1123199"/>
        </a:xfrm>
        <a:prstGeom prst="roundRect">
          <a:avLst/>
        </a:prstGeom>
        <a:gradFill rotWithShape="0">
          <a:gsLst>
            <a:gs pos="0">
              <a:schemeClr val="accent1">
                <a:shade val="80000"/>
                <a:hueOff val="-529431"/>
                <a:satOff val="17051"/>
                <a:lumOff val="27640"/>
                <a:alphaOff val="0"/>
                <a:tint val="98000"/>
                <a:satMod val="110000"/>
                <a:lumMod val="104000"/>
              </a:schemeClr>
            </a:gs>
            <a:gs pos="69000">
              <a:schemeClr val="accent1">
                <a:shade val="80000"/>
                <a:hueOff val="-529431"/>
                <a:satOff val="17051"/>
                <a:lumOff val="27640"/>
                <a:alphaOff val="0"/>
                <a:shade val="88000"/>
                <a:satMod val="130000"/>
                <a:lumMod val="92000"/>
              </a:schemeClr>
            </a:gs>
            <a:gs pos="100000">
              <a:schemeClr val="accent1">
                <a:shade val="80000"/>
                <a:hueOff val="-529431"/>
                <a:satOff val="17051"/>
                <a:lumOff val="2764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l" defTabSz="2133600">
            <a:lnSpc>
              <a:spcPct val="90000"/>
            </a:lnSpc>
            <a:spcBef>
              <a:spcPct val="0"/>
            </a:spcBef>
            <a:spcAft>
              <a:spcPct val="35000"/>
            </a:spcAft>
            <a:buNone/>
          </a:pPr>
          <a:r>
            <a:rPr lang="en-US" sz="4800" kern="1200"/>
            <a:t>Writing/Reflection on Readin</a:t>
          </a:r>
        </a:p>
      </dsp:txBody>
      <dsp:txXfrm>
        <a:off x="54830" y="2613855"/>
        <a:ext cx="9494715" cy="101353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8"/>
            <a:ext cx="8637073" cy="2920713"/>
          </a:xfrm>
        </p:spPr>
        <p:txBody>
          <a:bodyPr bIns="0" anchor="b">
            <a:normAutofit/>
          </a:bodyPr>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774424" y="3724074"/>
            <a:ext cx="8637072" cy="977621"/>
          </a:xfrm>
        </p:spPr>
        <p:txBody>
          <a:bodyPr tIns="91440" bIns="91440">
            <a:normAutofit/>
          </a:bodyPr>
          <a:lstStyle>
            <a:lvl1pPr marL="0" indent="0" algn="ct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1/16/2018</a:t>
            </a:fld>
            <a:endParaRPr lang="en-US" dirty="0"/>
          </a:p>
        </p:txBody>
      </p:sp>
      <p:sp>
        <p:nvSpPr>
          <p:cNvPr id="5" name="Footer Placeholder 4"/>
          <p:cNvSpPr>
            <a:spLocks noGrp="1"/>
          </p:cNvSpPr>
          <p:nvPr>
            <p:ph type="ftr" sz="quarter" idx="11"/>
          </p:nvPr>
        </p:nvSpPr>
        <p:spPr>
          <a:xfrm>
            <a:off x="1451579" y="329307"/>
            <a:ext cx="5626774" cy="309201"/>
          </a:xfrm>
        </p:spPr>
        <p:txBody>
          <a:bodyPr/>
          <a:lstStyle/>
          <a:p>
            <a:endParaRPr lang="en-US" dirty="0"/>
          </a:p>
        </p:txBody>
      </p:sp>
      <p:sp>
        <p:nvSpPr>
          <p:cNvPr id="6" name="Slide Number Placeholder 5"/>
          <p:cNvSpPr>
            <a:spLocks noGrp="1"/>
          </p:cNvSpPr>
          <p:nvPr>
            <p:ph type="sldNum" sz="quarter" idx="12"/>
          </p:nvPr>
        </p:nvSpPr>
        <p:spPr>
          <a:xfrm>
            <a:off x="476834" y="798973"/>
            <a:ext cx="811019" cy="503578"/>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52"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518654"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74423" y="1756130"/>
            <a:ext cx="8643154" cy="1969007"/>
          </a:xfrm>
        </p:spPr>
        <p:txBody>
          <a:bodyPr anchor="b">
            <a:normAutofit/>
          </a:bodyPr>
          <a:lstStyle>
            <a:lvl1pPr algn="ctr">
              <a:defRPr sz="3600"/>
            </a:lvl1pPr>
          </a:lstStyle>
          <a:p>
            <a:r>
              <a:rPr lang="en-US"/>
              <a:t>Click to edit Master title style</a:t>
            </a:r>
            <a:endParaRPr lang="en-US" dirty="0"/>
          </a:p>
        </p:txBody>
      </p:sp>
      <p:sp>
        <p:nvSpPr>
          <p:cNvPr id="3" name="Text Placeholder 2"/>
          <p:cNvSpPr>
            <a:spLocks noGrp="1"/>
          </p:cNvSpPr>
          <p:nvPr>
            <p:ph type="body" idx="1"/>
          </p:nvPr>
        </p:nvSpPr>
        <p:spPr>
          <a:xfrm>
            <a:off x="1774423" y="3725137"/>
            <a:ext cx="8643154" cy="1093987"/>
          </a:xfrm>
        </p:spPr>
        <p:txBody>
          <a:bodyPr tIns="91440">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29357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488654"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54140" y="2017343"/>
            <a:ext cx="4488654"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295603"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48879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488794"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56025" y="2023003"/>
            <a:ext cx="448879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56025" y="2821491"/>
            <a:ext cx="4488794"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2961967" cy="2406518"/>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3032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2961967"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2"/>
            <a:ext cx="5532328" cy="1922299"/>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a:r>
              <a:rPr lang="en-US"/>
              <a:t>Click icon to add picture</a:t>
            </a:r>
            <a:endParaRPr lang="en-US" dirty="0"/>
          </a:p>
        </p:txBody>
      </p:sp>
      <p:sp>
        <p:nvSpPr>
          <p:cNvPr id="4" name="Text Placeholder 3"/>
          <p:cNvSpPr>
            <a:spLocks noGrp="1"/>
          </p:cNvSpPr>
          <p:nvPr>
            <p:ph type="body" sz="half" idx="2"/>
          </p:nvPr>
        </p:nvSpPr>
        <p:spPr>
          <a:xfrm>
            <a:off x="1450329" y="3059600"/>
            <a:ext cx="5524404" cy="2090134"/>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1/16/2018</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1579" y="804519"/>
            <a:ext cx="9291215" cy="104923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29121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42079"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1/16/2018</a:t>
            </a:fld>
            <a:endParaRPr lang="en-US" dirty="0"/>
          </a:p>
        </p:txBody>
      </p:sp>
      <p:sp>
        <p:nvSpPr>
          <p:cNvPr id="5" name="Footer Placeholder 4"/>
          <p:cNvSpPr>
            <a:spLocks noGrp="1"/>
          </p:cNvSpPr>
          <p:nvPr>
            <p:ph type="ftr" sz="quarter" idx="3"/>
          </p:nvPr>
        </p:nvSpPr>
        <p:spPr>
          <a:xfrm>
            <a:off x="1451579" y="329307"/>
            <a:ext cx="562677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sp>
        <p:nvSpPr>
          <p:cNvPr id="9" name="Rectangle 8"/>
          <p:cNvSpPr/>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2" name="Straight Connector 11"/>
          <p:cNvCxnSpPr/>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ideo" Target="https://www.youtube.com/embed/X8epHwf0Heo"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ideo" Target="https://www.youtube.com/embed/X8epHwf0Heo"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ideo" Target="https://www.youtube.com/embed/X8epHwf0Heo" TargetMode="Externa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4.xml"/><Relationship Id="rId1" Type="http://schemas.openxmlformats.org/officeDocument/2006/relationships/video" Target="https://www.youtube.com/embed/X8epHwf0Heo"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4.xml"/><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4C9BF-7668-42E2-A1EA-C645528561B8}"/>
              </a:ext>
            </a:extLst>
          </p:cNvPr>
          <p:cNvSpPr>
            <a:spLocks noGrp="1"/>
          </p:cNvSpPr>
          <p:nvPr>
            <p:ph type="ctrTitle"/>
          </p:nvPr>
        </p:nvSpPr>
        <p:spPr>
          <a:xfrm>
            <a:off x="809105" y="802298"/>
            <a:ext cx="8063347" cy="2920713"/>
          </a:xfrm>
        </p:spPr>
        <p:txBody>
          <a:bodyPr/>
          <a:lstStyle/>
          <a:p>
            <a:pPr algn="r"/>
            <a:r>
              <a:rPr lang="en-US" dirty="0"/>
              <a:t>Tuesday</a:t>
            </a:r>
            <a:br>
              <a:rPr lang="en-US" dirty="0"/>
            </a:br>
            <a:r>
              <a:rPr lang="en-US" dirty="0"/>
              <a:t>January 16</a:t>
            </a:r>
            <a:r>
              <a:rPr lang="en-US" baseline="30000" dirty="0"/>
              <a:t>th</a:t>
            </a:r>
            <a:r>
              <a:rPr lang="en-US" dirty="0"/>
              <a:t>, 2017</a:t>
            </a:r>
          </a:p>
        </p:txBody>
      </p:sp>
      <p:sp>
        <p:nvSpPr>
          <p:cNvPr id="3" name="Subtitle 2">
            <a:extLst>
              <a:ext uri="{FF2B5EF4-FFF2-40B4-BE49-F238E27FC236}">
                <a16:creationId xmlns:a16="http://schemas.microsoft.com/office/drawing/2014/main" id="{BFE71753-C99B-4E30-AD98-5EABC60E79A8}"/>
              </a:ext>
            </a:extLst>
          </p:cNvPr>
          <p:cNvSpPr>
            <a:spLocks noGrp="1"/>
          </p:cNvSpPr>
          <p:nvPr>
            <p:ph type="subTitle" idx="1"/>
          </p:nvPr>
        </p:nvSpPr>
        <p:spPr>
          <a:xfrm>
            <a:off x="665018" y="3724074"/>
            <a:ext cx="8207434" cy="977621"/>
          </a:xfrm>
        </p:spPr>
        <p:txBody>
          <a:bodyPr/>
          <a:lstStyle/>
          <a:p>
            <a:pPr algn="r"/>
            <a:r>
              <a:rPr lang="en-US" dirty="0"/>
              <a:t>House on Mango Street Day 1</a:t>
            </a:r>
          </a:p>
        </p:txBody>
      </p:sp>
      <p:sp>
        <p:nvSpPr>
          <p:cNvPr id="4" name="Rectangle 3">
            <a:extLst>
              <a:ext uri="{FF2B5EF4-FFF2-40B4-BE49-F238E27FC236}">
                <a16:creationId xmlns:a16="http://schemas.microsoft.com/office/drawing/2014/main" id="{230B0ABE-0C72-4148-8382-6C18F026E909}"/>
              </a:ext>
            </a:extLst>
          </p:cNvPr>
          <p:cNvSpPr/>
          <p:nvPr/>
        </p:nvSpPr>
        <p:spPr>
          <a:xfrm>
            <a:off x="9083040" y="1080655"/>
            <a:ext cx="45719" cy="42339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person wearing a mask&#10;&#10;Description generated with high confidence">
            <a:extLst>
              <a:ext uri="{FF2B5EF4-FFF2-40B4-BE49-F238E27FC236}">
                <a16:creationId xmlns:a16="http://schemas.microsoft.com/office/drawing/2014/main" id="{C2D03922-9372-4CF1-BDDE-3D85D0C2838D}"/>
              </a:ext>
            </a:extLst>
          </p:cNvPr>
          <p:cNvPicPr>
            <a:picLocks noChangeAspect="1"/>
          </p:cNvPicPr>
          <p:nvPr/>
        </p:nvPicPr>
        <p:blipFill>
          <a:blip r:embed="rId2"/>
          <a:stretch>
            <a:fillRect/>
          </a:stretch>
        </p:blipFill>
        <p:spPr>
          <a:xfrm>
            <a:off x="9792944" y="1919406"/>
            <a:ext cx="1816612" cy="1999492"/>
          </a:xfrm>
          <a:prstGeom prst="rect">
            <a:avLst/>
          </a:prstGeom>
        </p:spPr>
      </p:pic>
      <p:sp>
        <p:nvSpPr>
          <p:cNvPr id="8" name="Rectangle 7">
            <a:extLst>
              <a:ext uri="{FF2B5EF4-FFF2-40B4-BE49-F238E27FC236}">
                <a16:creationId xmlns:a16="http://schemas.microsoft.com/office/drawing/2014/main" id="{FCC15E20-0573-4AE5-95DB-ABCDACAAC527}"/>
              </a:ext>
            </a:extLst>
          </p:cNvPr>
          <p:cNvSpPr/>
          <p:nvPr/>
        </p:nvSpPr>
        <p:spPr>
          <a:xfrm>
            <a:off x="9764684" y="1756756"/>
            <a:ext cx="1816332" cy="2155768"/>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3FC1BC13-1029-4382-AA50-678BD6FF06D9}"/>
              </a:ext>
            </a:extLst>
          </p:cNvPr>
          <p:cNvSpPr/>
          <p:nvPr/>
        </p:nvSpPr>
        <p:spPr>
          <a:xfrm>
            <a:off x="9660880" y="1644855"/>
            <a:ext cx="2025429" cy="2361880"/>
          </a:xfrm>
          <a:prstGeom prst="rect">
            <a:avLst/>
          </a:prstGeom>
          <a:noFill/>
          <a:ln w="133350">
            <a:solidFill>
              <a:schemeClr val="tx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624204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A9C4E-0198-4C15-A9A0-57339E041EC0}"/>
              </a:ext>
            </a:extLst>
          </p:cNvPr>
          <p:cNvSpPr>
            <a:spLocks noGrp="1"/>
          </p:cNvSpPr>
          <p:nvPr>
            <p:ph type="title"/>
          </p:nvPr>
        </p:nvSpPr>
        <p:spPr/>
        <p:txBody>
          <a:bodyPr/>
          <a:lstStyle/>
          <a:p>
            <a:r>
              <a:rPr lang="en-US" dirty="0"/>
              <a:t>Research</a:t>
            </a:r>
          </a:p>
        </p:txBody>
      </p:sp>
      <p:pic>
        <p:nvPicPr>
          <p:cNvPr id="4" name="Online Media 3">
            <a:hlinkClick r:id="" action="ppaction://media"/>
            <a:extLst>
              <a:ext uri="{FF2B5EF4-FFF2-40B4-BE49-F238E27FC236}">
                <a16:creationId xmlns:a16="http://schemas.microsoft.com/office/drawing/2014/main" id="{D942AFA5-BAB4-41DF-B336-8693A81C508E}"/>
              </a:ext>
            </a:extLst>
          </p:cNvPr>
          <p:cNvPicPr>
            <a:picLocks noGrp="1" noRot="1" noChangeAspect="1"/>
          </p:cNvPicPr>
          <p:nvPr>
            <p:ph idx="1"/>
            <a:videoFile r:link="rId1"/>
          </p:nvPr>
        </p:nvPicPr>
        <p:blipFill>
          <a:blip r:embed="rId3"/>
          <a:stretch>
            <a:fillRect/>
          </a:stretch>
        </p:blipFill>
        <p:spPr>
          <a:xfrm>
            <a:off x="3718560" y="2049780"/>
            <a:ext cx="5105400" cy="3829050"/>
          </a:xfrm>
          <a:prstGeom prst="rect">
            <a:avLst/>
          </a:prstGeom>
        </p:spPr>
      </p:pic>
    </p:spTree>
    <p:extLst>
      <p:ext uri="{BB962C8B-B14F-4D97-AF65-F5344CB8AC3E}">
        <p14:creationId xmlns:p14="http://schemas.microsoft.com/office/powerpoint/2010/main" val="1801529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A9C4E-0198-4C15-A9A0-57339E041EC0}"/>
              </a:ext>
            </a:extLst>
          </p:cNvPr>
          <p:cNvSpPr>
            <a:spLocks noGrp="1"/>
          </p:cNvSpPr>
          <p:nvPr>
            <p:ph type="title"/>
          </p:nvPr>
        </p:nvSpPr>
        <p:spPr/>
        <p:txBody>
          <a:bodyPr/>
          <a:lstStyle/>
          <a:p>
            <a:r>
              <a:rPr lang="en-US" dirty="0"/>
              <a:t>Poster</a:t>
            </a:r>
          </a:p>
        </p:txBody>
      </p:sp>
      <p:pic>
        <p:nvPicPr>
          <p:cNvPr id="4" name="Online Media 3">
            <a:hlinkClick r:id="" action="ppaction://media"/>
            <a:extLst>
              <a:ext uri="{FF2B5EF4-FFF2-40B4-BE49-F238E27FC236}">
                <a16:creationId xmlns:a16="http://schemas.microsoft.com/office/drawing/2014/main" id="{D942AFA5-BAB4-41DF-B336-8693A81C508E}"/>
              </a:ext>
            </a:extLst>
          </p:cNvPr>
          <p:cNvPicPr>
            <a:picLocks noGrp="1" noRot="1" noChangeAspect="1"/>
          </p:cNvPicPr>
          <p:nvPr>
            <p:ph idx="1"/>
            <a:videoFile r:link="rId1"/>
          </p:nvPr>
        </p:nvPicPr>
        <p:blipFill>
          <a:blip r:embed="rId3"/>
          <a:stretch>
            <a:fillRect/>
          </a:stretch>
        </p:blipFill>
        <p:spPr>
          <a:xfrm>
            <a:off x="3718560" y="2049780"/>
            <a:ext cx="5105400" cy="3829050"/>
          </a:xfrm>
          <a:prstGeom prst="rect">
            <a:avLst/>
          </a:prstGeom>
        </p:spPr>
      </p:pic>
    </p:spTree>
    <p:extLst>
      <p:ext uri="{BB962C8B-B14F-4D97-AF65-F5344CB8AC3E}">
        <p14:creationId xmlns:p14="http://schemas.microsoft.com/office/powerpoint/2010/main" val="2227226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A9C4E-0198-4C15-A9A0-57339E041EC0}"/>
              </a:ext>
            </a:extLst>
          </p:cNvPr>
          <p:cNvSpPr>
            <a:spLocks noGrp="1"/>
          </p:cNvSpPr>
          <p:nvPr>
            <p:ph type="title"/>
          </p:nvPr>
        </p:nvSpPr>
        <p:spPr/>
        <p:txBody>
          <a:bodyPr/>
          <a:lstStyle/>
          <a:p>
            <a:r>
              <a:rPr lang="en-US" dirty="0"/>
              <a:t>Presentation</a:t>
            </a:r>
          </a:p>
        </p:txBody>
      </p:sp>
      <p:pic>
        <p:nvPicPr>
          <p:cNvPr id="4" name="Online Media 3">
            <a:hlinkClick r:id="" action="ppaction://media"/>
            <a:extLst>
              <a:ext uri="{FF2B5EF4-FFF2-40B4-BE49-F238E27FC236}">
                <a16:creationId xmlns:a16="http://schemas.microsoft.com/office/drawing/2014/main" id="{D942AFA5-BAB4-41DF-B336-8693A81C508E}"/>
              </a:ext>
            </a:extLst>
          </p:cNvPr>
          <p:cNvPicPr>
            <a:picLocks noGrp="1" noRot="1" noChangeAspect="1"/>
          </p:cNvPicPr>
          <p:nvPr>
            <p:ph idx="1"/>
            <a:videoFile r:link="rId1"/>
          </p:nvPr>
        </p:nvPicPr>
        <p:blipFill>
          <a:blip r:embed="rId3"/>
          <a:stretch>
            <a:fillRect/>
          </a:stretch>
        </p:blipFill>
        <p:spPr>
          <a:xfrm>
            <a:off x="3718560" y="2049780"/>
            <a:ext cx="5105400" cy="3829050"/>
          </a:xfrm>
          <a:prstGeom prst="rect">
            <a:avLst/>
          </a:prstGeom>
        </p:spPr>
      </p:pic>
    </p:spTree>
    <p:extLst>
      <p:ext uri="{BB962C8B-B14F-4D97-AF65-F5344CB8AC3E}">
        <p14:creationId xmlns:p14="http://schemas.microsoft.com/office/powerpoint/2010/main" val="3578967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B9E949C-CA1F-4B7F-B291-79D61D7FCF7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F30A9DF-B2E4-4CEE-A7E1-182574DB53C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1"/>
          </a:fillRef>
          <a:effectRef idx="0">
            <a:schemeClr val="accent1"/>
          </a:effectRef>
          <a:fontRef idx="minor">
            <a:schemeClr val="lt1"/>
          </a:fontRef>
        </p:style>
        <p:txBody>
          <a:bodyPr rtlCol="0" anchor="ctr"/>
          <a:lstStyle/>
          <a:p>
            <a:pPr lvl="0" algn="ctr"/>
            <a:endParaRPr lang="en-US"/>
          </a:p>
        </p:txBody>
      </p:sp>
      <p:cxnSp>
        <p:nvCxnSpPr>
          <p:cNvPr id="14" name="Straight Connector 13">
            <a:extLst>
              <a:ext uri="{FF2B5EF4-FFF2-40B4-BE49-F238E27FC236}">
                <a16:creationId xmlns:a16="http://schemas.microsoft.com/office/drawing/2014/main" id="{B0086012-4706-4E75-A7AD-82980C272ECD}"/>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pSp>
        <p:nvGrpSpPr>
          <p:cNvPr id="16" name="Group 15">
            <a:extLst>
              <a:ext uri="{FF2B5EF4-FFF2-40B4-BE49-F238E27FC236}">
                <a16:creationId xmlns:a16="http://schemas.microsoft.com/office/drawing/2014/main" id="{03349A40-3765-4350-B823-901595B6FD9D}"/>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2237" y="482171"/>
            <a:ext cx="6449100" cy="5149101"/>
            <a:chOff x="632237" y="482171"/>
            <a:chExt cx="6104331" cy="5149101"/>
          </a:xfrm>
        </p:grpSpPr>
        <p:sp>
          <p:nvSpPr>
            <p:cNvPr id="17" name="Rectangle 16">
              <a:extLst>
                <a:ext uri="{FF2B5EF4-FFF2-40B4-BE49-F238E27FC236}">
                  <a16:creationId xmlns:a16="http://schemas.microsoft.com/office/drawing/2014/main" id="{80035F9F-C4EC-48D4-9120-0B5C0F4926B9}"/>
                </a:ext>
              </a:extLst>
            </p:cNvPr>
            <p:cNvSpPr/>
            <p:nvPr>
              <p:extLst>
                <p:ext uri="{386F3935-93C4-4BCD-93E2-E3B085C9AB24}">
                  <p16:designElem xmlns:p16="http://schemas.microsoft.com/office/powerpoint/2015/main" val="1"/>
                </p:ext>
              </p:extLst>
            </p:nvPr>
          </p:nvSpPr>
          <p:spPr>
            <a:xfrm>
              <a:off x="632237" y="482171"/>
              <a:ext cx="6104331"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DE52843-F42C-45CC-BC30-D6980B504065}"/>
                </a:ext>
              </a:extLst>
            </p:cNvPr>
            <p:cNvSpPr/>
            <p:nvPr>
              <p:extLst>
                <p:ext uri="{386F3935-93C4-4BCD-93E2-E3B085C9AB24}">
                  <p16:designElem xmlns:p16="http://schemas.microsoft.com/office/powerpoint/2015/main" val="1"/>
                </p:ext>
              </p:extLst>
            </p:nvPr>
          </p:nvSpPr>
          <p:spPr>
            <a:xfrm>
              <a:off x="945296" y="812507"/>
              <a:ext cx="5471355"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useBgFill="1">
        <p:nvSpPr>
          <p:cNvPr id="20" name="Rectangle 19">
            <a:extLst>
              <a:ext uri="{FF2B5EF4-FFF2-40B4-BE49-F238E27FC236}">
                <a16:creationId xmlns:a16="http://schemas.microsoft.com/office/drawing/2014/main" id="{87B9A227-A716-44AB-8739-37710710CA4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9805" y="977965"/>
            <a:ext cx="5440719" cy="4135339"/>
          </a:xfrm>
          <a:prstGeom prst="rect">
            <a:avLst/>
          </a:prstGeom>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a:extLst>
              <a:ext uri="{FF2B5EF4-FFF2-40B4-BE49-F238E27FC236}">
                <a16:creationId xmlns:a16="http://schemas.microsoft.com/office/drawing/2014/main" id="{837D0925-C9CB-4111-B3D8-BED9E770B698}"/>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55991" y="807995"/>
            <a:ext cx="3182406"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24" name="Picture 23" descr="A close up of a white wall&#10;&#10;Description generated with high confidence">
            <a:extLst>
              <a:ext uri="{FF2B5EF4-FFF2-40B4-BE49-F238E27FC236}">
                <a16:creationId xmlns:a16="http://schemas.microsoft.com/office/drawing/2014/main" id="{8233DFE5-7DDB-4702-AEB5-7D04D1E387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sp>
        <p:nvSpPr>
          <p:cNvPr id="2" name="Title 1">
            <a:extLst>
              <a:ext uri="{FF2B5EF4-FFF2-40B4-BE49-F238E27FC236}">
                <a16:creationId xmlns:a16="http://schemas.microsoft.com/office/drawing/2014/main" id="{EF5938E5-C063-4B8E-B0C9-5B7326CDCD73}"/>
              </a:ext>
            </a:extLst>
          </p:cNvPr>
          <p:cNvSpPr>
            <a:spLocks noGrp="1"/>
          </p:cNvSpPr>
          <p:nvPr>
            <p:ph type="title"/>
          </p:nvPr>
        </p:nvSpPr>
        <p:spPr>
          <a:xfrm>
            <a:off x="7555992" y="967819"/>
            <a:ext cx="3182405" cy="4311140"/>
          </a:xfrm>
        </p:spPr>
        <p:txBody>
          <a:bodyPr>
            <a:normAutofit/>
          </a:bodyPr>
          <a:lstStyle/>
          <a:p>
            <a:r>
              <a:rPr lang="en-US" dirty="0"/>
              <a:t>Agenda</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1435094426"/>
              </p:ext>
            </p:extLst>
          </p:nvPr>
        </p:nvGraphicFramePr>
        <p:xfrm>
          <a:off x="1271587" y="1131888"/>
          <a:ext cx="5139050" cy="38512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52438892"/>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538C7E5-0116-453C-9CD0-757E1C972DB5}"/>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B09849A-7D0C-4F36-A0D6-6BD64C50EBB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cxnSp>
        <p:nvCxnSpPr>
          <p:cNvPr id="14" name="Straight Connector 13">
            <a:extLst>
              <a:ext uri="{FF2B5EF4-FFF2-40B4-BE49-F238E27FC236}">
                <a16:creationId xmlns:a16="http://schemas.microsoft.com/office/drawing/2014/main" id="{B755E3F5-39D9-4ABF-BFA5-232E87111779}"/>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30874" y="1996645"/>
            <a:ext cx="960327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a:extLst>
              <a:ext uri="{FF2B5EF4-FFF2-40B4-BE49-F238E27FC236}">
                <a16:creationId xmlns:a16="http://schemas.microsoft.com/office/drawing/2014/main" id="{1198BF19-6A49-4D0B-9CA4-EA09D78394A5}"/>
              </a:ext>
            </a:extLst>
          </p:cNvPr>
          <p:cNvSpPr>
            <a:spLocks noGrp="1"/>
          </p:cNvSpPr>
          <p:nvPr>
            <p:ph type="title"/>
          </p:nvPr>
        </p:nvSpPr>
        <p:spPr>
          <a:xfrm>
            <a:off x="1451579" y="804519"/>
            <a:ext cx="9291215" cy="1049235"/>
          </a:xfrm>
        </p:spPr>
        <p:txBody>
          <a:bodyPr>
            <a:normAutofit/>
          </a:bodyPr>
          <a:lstStyle/>
          <a:p>
            <a:r>
              <a:rPr lang="en-US" dirty="0"/>
              <a:t>Typical Routine</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3697563378"/>
              </p:ext>
            </p:extLst>
          </p:nvPr>
        </p:nvGraphicFramePr>
        <p:xfrm>
          <a:off x="1130270" y="2479246"/>
          <a:ext cx="9604375" cy="37183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96813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14AA7-B509-45B9-9DAC-E553F9BF5733}"/>
              </a:ext>
            </a:extLst>
          </p:cNvPr>
          <p:cNvSpPr>
            <a:spLocks noGrp="1"/>
          </p:cNvSpPr>
          <p:nvPr>
            <p:ph type="title"/>
          </p:nvPr>
        </p:nvSpPr>
        <p:spPr/>
        <p:txBody>
          <a:bodyPr/>
          <a:lstStyle/>
          <a:p>
            <a:r>
              <a:rPr lang="en-US" dirty="0"/>
              <a:t>What are we doing and Why are we doing this?</a:t>
            </a:r>
          </a:p>
        </p:txBody>
      </p:sp>
      <p:sp>
        <p:nvSpPr>
          <p:cNvPr id="3" name="Content Placeholder 2">
            <a:extLst>
              <a:ext uri="{FF2B5EF4-FFF2-40B4-BE49-F238E27FC236}">
                <a16:creationId xmlns:a16="http://schemas.microsoft.com/office/drawing/2014/main" id="{1EE6BF61-32FB-4619-A038-294F8B1EA4FE}"/>
              </a:ext>
            </a:extLst>
          </p:cNvPr>
          <p:cNvSpPr>
            <a:spLocks noGrp="1"/>
          </p:cNvSpPr>
          <p:nvPr>
            <p:ph sz="half" idx="1"/>
          </p:nvPr>
        </p:nvSpPr>
        <p:spPr/>
        <p:txBody>
          <a:bodyPr/>
          <a:lstStyle/>
          <a:p>
            <a:pPr marL="0" indent="0" algn="ctr">
              <a:buNone/>
            </a:pPr>
            <a:r>
              <a:rPr lang="en-US" b="1" u="sng" dirty="0"/>
              <a:t>Objectives</a:t>
            </a:r>
          </a:p>
          <a:p>
            <a:r>
              <a:rPr lang="en-US" dirty="0"/>
              <a:t>To work on our research skills</a:t>
            </a:r>
          </a:p>
          <a:p>
            <a:r>
              <a:rPr lang="en-US" dirty="0"/>
              <a:t>Understand how an authors life can influence their work</a:t>
            </a:r>
          </a:p>
          <a:p>
            <a:pPr marL="0" indent="0">
              <a:buNone/>
            </a:pPr>
            <a:endParaRPr lang="en-US" dirty="0"/>
          </a:p>
        </p:txBody>
      </p:sp>
      <p:sp>
        <p:nvSpPr>
          <p:cNvPr id="4" name="Content Placeholder 3">
            <a:extLst>
              <a:ext uri="{FF2B5EF4-FFF2-40B4-BE49-F238E27FC236}">
                <a16:creationId xmlns:a16="http://schemas.microsoft.com/office/drawing/2014/main" id="{EE5C7CF5-82C1-4BC3-B0BB-ED59D094CD3B}"/>
              </a:ext>
            </a:extLst>
          </p:cNvPr>
          <p:cNvSpPr>
            <a:spLocks noGrp="1"/>
          </p:cNvSpPr>
          <p:nvPr>
            <p:ph sz="half" idx="2"/>
          </p:nvPr>
        </p:nvSpPr>
        <p:spPr/>
        <p:txBody>
          <a:bodyPr/>
          <a:lstStyle/>
          <a:p>
            <a:pPr marL="0" indent="0" algn="ctr">
              <a:buNone/>
            </a:pPr>
            <a:r>
              <a:rPr lang="en-US" b="1" u="sng" dirty="0"/>
              <a:t>Student Learner Outcome (SLO)</a:t>
            </a:r>
          </a:p>
          <a:p>
            <a:r>
              <a:rPr lang="en-US" dirty="0"/>
              <a:t>Communicate Effectively</a:t>
            </a:r>
          </a:p>
          <a:p>
            <a:r>
              <a:rPr lang="en-US" dirty="0"/>
              <a:t>Problem Solving</a:t>
            </a:r>
          </a:p>
        </p:txBody>
      </p:sp>
    </p:spTree>
    <p:extLst>
      <p:ext uri="{BB962C8B-B14F-4D97-AF65-F5344CB8AC3E}">
        <p14:creationId xmlns:p14="http://schemas.microsoft.com/office/powerpoint/2010/main" val="2200615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048C6-92A2-4A8D-8BDE-47B48B0A086B}"/>
              </a:ext>
            </a:extLst>
          </p:cNvPr>
          <p:cNvSpPr>
            <a:spLocks noGrp="1"/>
          </p:cNvSpPr>
          <p:nvPr>
            <p:ph type="title"/>
          </p:nvPr>
        </p:nvSpPr>
        <p:spPr/>
        <p:txBody>
          <a:bodyPr/>
          <a:lstStyle/>
          <a:p>
            <a:r>
              <a:rPr lang="en-US" dirty="0"/>
              <a:t>Vocabulary Work</a:t>
            </a:r>
          </a:p>
        </p:txBody>
      </p:sp>
      <p:sp>
        <p:nvSpPr>
          <p:cNvPr id="3" name="Content Placeholder 2">
            <a:extLst>
              <a:ext uri="{FF2B5EF4-FFF2-40B4-BE49-F238E27FC236}">
                <a16:creationId xmlns:a16="http://schemas.microsoft.com/office/drawing/2014/main" id="{CBF924AC-86BD-4575-ABFF-698CFC6D9143}"/>
              </a:ext>
            </a:extLst>
          </p:cNvPr>
          <p:cNvSpPr>
            <a:spLocks noGrp="1"/>
          </p:cNvSpPr>
          <p:nvPr>
            <p:ph sz="half" idx="1"/>
          </p:nvPr>
        </p:nvSpPr>
        <p:spPr/>
        <p:txBody>
          <a:bodyPr/>
          <a:lstStyle/>
          <a:p>
            <a:r>
              <a:rPr lang="en-US" dirty="0"/>
              <a:t>Go to OneNote</a:t>
            </a:r>
          </a:p>
          <a:p>
            <a:r>
              <a:rPr lang="en-US" dirty="0"/>
              <a:t>Go to “Content Library” </a:t>
            </a:r>
          </a:p>
          <a:p>
            <a:r>
              <a:rPr lang="en-US" dirty="0"/>
              <a:t>Go to “Vocabulary” tab</a:t>
            </a:r>
          </a:p>
          <a:p>
            <a:r>
              <a:rPr lang="en-US" dirty="0"/>
              <a:t>Open 01-17-18 HOMS Week 1</a:t>
            </a:r>
          </a:p>
          <a:p>
            <a:r>
              <a:rPr lang="en-US" dirty="0"/>
              <a:t>Copy the words and definitions onto a sheet of binder paper that you will turn in Friday.</a:t>
            </a:r>
          </a:p>
        </p:txBody>
      </p:sp>
      <p:pic>
        <p:nvPicPr>
          <p:cNvPr id="5" name="Online Media 4">
            <a:hlinkClick r:id="" action="ppaction://media"/>
            <a:extLst>
              <a:ext uri="{FF2B5EF4-FFF2-40B4-BE49-F238E27FC236}">
                <a16:creationId xmlns:a16="http://schemas.microsoft.com/office/drawing/2014/main" id="{4BB640F6-64BD-4BC5-84B4-0891D6E74C22}"/>
              </a:ext>
            </a:extLst>
          </p:cNvPr>
          <p:cNvPicPr>
            <a:picLocks noGrp="1" noRot="1" noChangeAspect="1"/>
          </p:cNvPicPr>
          <p:nvPr>
            <p:ph sz="half" idx="2"/>
            <a:videoFile r:link="rId1"/>
          </p:nvPr>
        </p:nvPicPr>
        <p:blipFill>
          <a:blip r:embed="rId3"/>
          <a:stretch>
            <a:fillRect/>
          </a:stretch>
        </p:blipFill>
        <p:spPr>
          <a:xfrm>
            <a:off x="6254140" y="2054883"/>
            <a:ext cx="5313020" cy="3366491"/>
          </a:xfrm>
          <a:prstGeom prst="rect">
            <a:avLst/>
          </a:prstGeom>
        </p:spPr>
      </p:pic>
    </p:spTree>
    <p:extLst>
      <p:ext uri="{BB962C8B-B14F-4D97-AF65-F5344CB8AC3E}">
        <p14:creationId xmlns:p14="http://schemas.microsoft.com/office/powerpoint/2010/main" val="3843964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30B326A-C054-4820-AFCA-FCB009ABC693}"/>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3" name="Picture 12" descr="A close up of a white wall&#10;&#10;Description generated with high confidence">
            <a:extLst>
              <a:ext uri="{FF2B5EF4-FFF2-40B4-BE49-F238E27FC236}">
                <a16:creationId xmlns:a16="http://schemas.microsoft.com/office/drawing/2014/main" id="{E265DFC7-1B2A-4A32-9C43-C48EA6FF6140}"/>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5" name="Straight Connector 14">
            <a:extLst>
              <a:ext uri="{FF2B5EF4-FFF2-40B4-BE49-F238E27FC236}">
                <a16:creationId xmlns:a16="http://schemas.microsoft.com/office/drawing/2014/main" id="{853B328C-A402-44DE-AABB-9BFBB6617629}"/>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pSp>
        <p:nvGrpSpPr>
          <p:cNvPr id="17" name="Group 16">
            <a:extLst>
              <a:ext uri="{FF2B5EF4-FFF2-40B4-BE49-F238E27FC236}">
                <a16:creationId xmlns:a16="http://schemas.microsoft.com/office/drawing/2014/main" id="{39FF2E16-BA35-4727-8691-7540692EA632}"/>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2238" y="482171"/>
            <a:ext cx="4641751" cy="5149101"/>
            <a:chOff x="632238" y="482171"/>
            <a:chExt cx="4641751" cy="5149101"/>
          </a:xfrm>
        </p:grpSpPr>
        <p:sp>
          <p:nvSpPr>
            <p:cNvPr id="18" name="Rectangle 17">
              <a:extLst>
                <a:ext uri="{FF2B5EF4-FFF2-40B4-BE49-F238E27FC236}">
                  <a16:creationId xmlns:a16="http://schemas.microsoft.com/office/drawing/2014/main" id="{8D09BEB2-3D31-456E-BF2D-30E879FC4007}"/>
                </a:ext>
              </a:extLst>
            </p:cNvPr>
            <p:cNvSpPr/>
            <p:nvPr>
              <p:extLst>
                <p:ext uri="{386F3935-93C4-4BCD-93E2-E3B085C9AB24}">
                  <p16:designElem xmlns:p16="http://schemas.microsoft.com/office/powerpoint/2015/main" val="1"/>
                </p:ext>
              </p:extLst>
            </p:nvPr>
          </p:nvSpPr>
          <p:spPr>
            <a:xfrm>
              <a:off x="632238" y="482171"/>
              <a:ext cx="4641751" cy="5149101"/>
            </a:xfrm>
            <a:prstGeom prst="rect">
              <a:avLst/>
            </a:prstGeom>
            <a:blipFill dpi="0" rotWithShape="1">
              <a:blip r:embed="rId3">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1283CF1D-E19A-4164-BD1C-B7D3DEBF1655}"/>
                </a:ext>
              </a:extLst>
            </p:cNvPr>
            <p:cNvSpPr/>
            <p:nvPr>
              <p:extLst>
                <p:ext uri="{386F3935-93C4-4BCD-93E2-E3B085C9AB24}">
                  <p16:designElem xmlns:p16="http://schemas.microsoft.com/office/powerpoint/2015/main" val="1"/>
                </p:ext>
              </p:extLst>
            </p:nvPr>
          </p:nvSpPr>
          <p:spPr>
            <a:xfrm>
              <a:off x="945297" y="812507"/>
              <a:ext cx="4001652"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6" name="Content Placeholder 5" descr="A person in a white shirt&#10;&#10;Description generated with very high confidence">
            <a:extLst>
              <a:ext uri="{FF2B5EF4-FFF2-40B4-BE49-F238E27FC236}">
                <a16:creationId xmlns:a16="http://schemas.microsoft.com/office/drawing/2014/main" id="{C83446C5-AB4D-4E4F-ABA3-CF233F3E433D}"/>
              </a:ext>
            </a:extLst>
          </p:cNvPr>
          <p:cNvPicPr>
            <a:picLocks noGrp="1" noChangeAspect="1"/>
          </p:cNvPicPr>
          <p:nvPr>
            <p:ph sz="half" idx="2"/>
          </p:nvPr>
        </p:nvPicPr>
        <p:blipFill rotWithShape="1">
          <a:blip r:embed="rId4"/>
          <a:srcRect b="7720"/>
          <a:stretch/>
        </p:blipFill>
        <p:spPr>
          <a:xfrm>
            <a:off x="1271223" y="1116345"/>
            <a:ext cx="3362141" cy="3866172"/>
          </a:xfrm>
          <a:prstGeom prst="rect">
            <a:avLst/>
          </a:prstGeom>
        </p:spPr>
      </p:pic>
      <p:sp>
        <p:nvSpPr>
          <p:cNvPr id="2" name="Title 1">
            <a:extLst>
              <a:ext uri="{FF2B5EF4-FFF2-40B4-BE49-F238E27FC236}">
                <a16:creationId xmlns:a16="http://schemas.microsoft.com/office/drawing/2014/main" id="{468C9781-70EF-4399-BA27-712BA4339C22}"/>
              </a:ext>
            </a:extLst>
          </p:cNvPr>
          <p:cNvSpPr>
            <a:spLocks noGrp="1"/>
          </p:cNvSpPr>
          <p:nvPr>
            <p:ph type="title"/>
          </p:nvPr>
        </p:nvSpPr>
        <p:spPr>
          <a:xfrm>
            <a:off x="5753318" y="804520"/>
            <a:ext cx="4985079" cy="1049235"/>
          </a:xfrm>
        </p:spPr>
        <p:txBody>
          <a:bodyPr vert="horz" lIns="91440" tIns="45720" rIns="91440" bIns="45720" rtlCol="0" anchor="ctr">
            <a:normAutofit/>
          </a:bodyPr>
          <a:lstStyle/>
          <a:p>
            <a:r>
              <a:rPr lang="en-US" dirty="0"/>
              <a:t>House on Mango Street</a:t>
            </a:r>
          </a:p>
        </p:txBody>
      </p:sp>
      <p:sp>
        <p:nvSpPr>
          <p:cNvPr id="3" name="Content Placeholder 2">
            <a:extLst>
              <a:ext uri="{FF2B5EF4-FFF2-40B4-BE49-F238E27FC236}">
                <a16:creationId xmlns:a16="http://schemas.microsoft.com/office/drawing/2014/main" id="{E05EB59B-D321-4F8C-8FEC-0A974A5DB582}"/>
              </a:ext>
            </a:extLst>
          </p:cNvPr>
          <p:cNvSpPr>
            <a:spLocks noGrp="1"/>
          </p:cNvSpPr>
          <p:nvPr>
            <p:ph sz="half" idx="1"/>
          </p:nvPr>
        </p:nvSpPr>
        <p:spPr>
          <a:xfrm>
            <a:off x="5753317" y="2015732"/>
            <a:ext cx="4985080" cy="3450613"/>
          </a:xfrm>
        </p:spPr>
        <p:txBody>
          <a:bodyPr vert="horz" lIns="91440" tIns="45720" rIns="91440" bIns="45720" rtlCol="0" anchor="t">
            <a:normAutofit/>
          </a:bodyPr>
          <a:lstStyle/>
          <a:p>
            <a:r>
              <a:rPr lang="en-US" dirty="0"/>
              <a:t>Written by Sandra Cisneros</a:t>
            </a:r>
          </a:p>
          <a:p>
            <a:r>
              <a:rPr lang="en-US" dirty="0"/>
              <a:t>Based on Cisneros life</a:t>
            </a:r>
          </a:p>
          <a:p>
            <a:r>
              <a:rPr lang="en-US" dirty="0"/>
              <a:t>About a young Chicana girls growing up in a poor Latino area of Chicago.  The book deals with the power of language, self-definition, and cultural assimilation.</a:t>
            </a:r>
          </a:p>
        </p:txBody>
      </p:sp>
    </p:spTree>
    <p:extLst>
      <p:ext uri="{BB962C8B-B14F-4D97-AF65-F5344CB8AC3E}">
        <p14:creationId xmlns:p14="http://schemas.microsoft.com/office/powerpoint/2010/main" val="164702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Content Placeholder 27" descr="A picture containing clipart&#10;&#10;Description generated with high confidence">
            <a:extLst>
              <a:ext uri="{FF2B5EF4-FFF2-40B4-BE49-F238E27FC236}">
                <a16:creationId xmlns:a16="http://schemas.microsoft.com/office/drawing/2014/main" id="{2207B6CC-091C-4267-B2A6-0371F4EDD3E8}"/>
              </a:ext>
            </a:extLst>
          </p:cNvPr>
          <p:cNvPicPr>
            <a:picLocks noGrp="1" noChangeAspect="1"/>
          </p:cNvPicPr>
          <p:nvPr>
            <p:ph sz="half" idx="2"/>
          </p:nvPr>
        </p:nvPicPr>
        <p:blipFill>
          <a:blip r:embed="rId2"/>
          <a:stretch>
            <a:fillRect/>
          </a:stretch>
        </p:blipFill>
        <p:spPr>
          <a:xfrm>
            <a:off x="-556260" y="15240"/>
            <a:ext cx="12797270" cy="6161649"/>
          </a:xfrm>
          <a:effectLst>
            <a:outerShdw blurRad="50800" dist="50800" dir="5400000" algn="ctr" rotWithShape="0">
              <a:srgbClr val="000000"/>
            </a:outerShdw>
          </a:effectLst>
        </p:spPr>
      </p:pic>
      <p:sp>
        <p:nvSpPr>
          <p:cNvPr id="29" name="Rectangle 28">
            <a:extLst>
              <a:ext uri="{FF2B5EF4-FFF2-40B4-BE49-F238E27FC236}">
                <a16:creationId xmlns:a16="http://schemas.microsoft.com/office/drawing/2014/main" id="{30445BBF-692C-455C-AD99-5BD94E65277D}"/>
              </a:ext>
            </a:extLst>
          </p:cNvPr>
          <p:cNvSpPr/>
          <p:nvPr/>
        </p:nvSpPr>
        <p:spPr>
          <a:xfrm>
            <a:off x="-40189" y="15240"/>
            <a:ext cx="12837459" cy="6203484"/>
          </a:xfrm>
          <a:prstGeom prst="rect">
            <a:avLst/>
          </a:prstGeom>
          <a:solidFill>
            <a:schemeClr val="tx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31F1E274-A9C2-4792-B608-26984A449322}"/>
              </a:ext>
            </a:extLst>
          </p:cNvPr>
          <p:cNvSpPr/>
          <p:nvPr/>
        </p:nvSpPr>
        <p:spPr>
          <a:xfrm>
            <a:off x="3710019" y="1017138"/>
            <a:ext cx="9047062" cy="4823724"/>
          </a:xfrm>
          <a:prstGeom prst="rect">
            <a:avLst/>
          </a:prstGeom>
          <a:solidFill>
            <a:schemeClr val="bg1">
              <a:alpha val="5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Title 1">
            <a:extLst>
              <a:ext uri="{FF2B5EF4-FFF2-40B4-BE49-F238E27FC236}">
                <a16:creationId xmlns:a16="http://schemas.microsoft.com/office/drawing/2014/main" id="{B115F8D0-3D5D-4314-AB00-BA46FD43DAD4}"/>
              </a:ext>
            </a:extLst>
          </p:cNvPr>
          <p:cNvSpPr txBox="1">
            <a:spLocks/>
          </p:cNvSpPr>
          <p:nvPr/>
        </p:nvSpPr>
        <p:spPr>
          <a:xfrm>
            <a:off x="3503693" y="841729"/>
            <a:ext cx="9293577" cy="1059305"/>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a:lstStyle>
          <a:p>
            <a:r>
              <a:rPr lang="en-US"/>
              <a:t>House on Mango Street Review</a:t>
            </a:r>
            <a:endParaRPr lang="en-US" dirty="0"/>
          </a:p>
        </p:txBody>
      </p:sp>
      <p:sp>
        <p:nvSpPr>
          <p:cNvPr id="39" name="Content Placeholder 2">
            <a:extLst>
              <a:ext uri="{FF2B5EF4-FFF2-40B4-BE49-F238E27FC236}">
                <a16:creationId xmlns:a16="http://schemas.microsoft.com/office/drawing/2014/main" id="{F9E46C79-38D3-4223-B8B5-816A0F17D2F2}"/>
              </a:ext>
            </a:extLst>
          </p:cNvPr>
          <p:cNvSpPr txBox="1">
            <a:spLocks/>
          </p:cNvSpPr>
          <p:nvPr/>
        </p:nvSpPr>
        <p:spPr>
          <a:xfrm>
            <a:off x="4343892" y="1901034"/>
            <a:ext cx="7322234" cy="4042233"/>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Font typeface="Arial" panose="020B0604020202020204" pitchFamily="34" charset="0"/>
              <a:buNone/>
            </a:pPr>
            <a:r>
              <a:rPr lang="en-US" dirty="0"/>
              <a:t>Told in a series of vignettes stunning for their eloquence, </a:t>
            </a:r>
            <a:r>
              <a:rPr lang="en-US" i="1" dirty="0"/>
              <a:t>The House on Mango Street </a:t>
            </a:r>
            <a:r>
              <a:rPr lang="en-US" dirty="0"/>
              <a:t>is Sandra Cisneros’ greatly admired novel of a young girl growing up in the Latino section of Chicago … It has entered the canon of coming-of-age classics. Sometimes heartbreaking, sometimes deeply joyous, </a:t>
            </a:r>
            <a:r>
              <a:rPr lang="en-US" i="1" dirty="0"/>
              <a:t>The House on Mango Street </a:t>
            </a:r>
            <a:r>
              <a:rPr lang="en-US" dirty="0"/>
              <a:t>tells the story of Esperanza Cordero, whose neighborhood is one of harsh realities and harsh beauty. Esperanza doesn’t want to belong—not to her rundown neighborhood, and not to the low expectations the world has for her. Esperanza’s story is that of a young girl coming into her power, and inventing for herself what she will become</a:t>
            </a:r>
          </a:p>
        </p:txBody>
      </p:sp>
    </p:spTree>
    <p:extLst>
      <p:ext uri="{BB962C8B-B14F-4D97-AF65-F5344CB8AC3E}">
        <p14:creationId xmlns:p14="http://schemas.microsoft.com/office/powerpoint/2010/main" val="1223113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30B326A-C054-4820-AFCA-FCB009ABC693}"/>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3" name="Picture 12">
            <a:extLst>
              <a:ext uri="{FF2B5EF4-FFF2-40B4-BE49-F238E27FC236}">
                <a16:creationId xmlns:a16="http://schemas.microsoft.com/office/drawing/2014/main" id="{E265DFC7-1B2A-4A32-9C43-C48EA6FF6140}"/>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5" name="Straight Connector 14">
            <a:extLst>
              <a:ext uri="{FF2B5EF4-FFF2-40B4-BE49-F238E27FC236}">
                <a16:creationId xmlns:a16="http://schemas.microsoft.com/office/drawing/2014/main" id="{853B328C-A402-44DE-AABB-9BFBB6617629}"/>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6" name="Content Placeholder 5" descr="Two people standing in front of a curtain&#10;&#10;Description generated with very high confidence">
            <a:extLst>
              <a:ext uri="{FF2B5EF4-FFF2-40B4-BE49-F238E27FC236}">
                <a16:creationId xmlns:a16="http://schemas.microsoft.com/office/drawing/2014/main" id="{B39E2DE8-6D3D-4B4F-BD95-57C0E45B42D9}"/>
              </a:ext>
            </a:extLst>
          </p:cNvPr>
          <p:cNvPicPr>
            <a:picLocks noGrp="1" noChangeAspect="1"/>
          </p:cNvPicPr>
          <p:nvPr>
            <p:ph sz="half" idx="2"/>
          </p:nvPr>
        </p:nvPicPr>
        <p:blipFill rotWithShape="1">
          <a:blip r:embed="rId3"/>
          <a:srcRect t="10000" r="8402"/>
          <a:stretch/>
        </p:blipFill>
        <p:spPr>
          <a:xfrm>
            <a:off x="2" y="10"/>
            <a:ext cx="12191695" cy="6857990"/>
          </a:xfrm>
          <a:prstGeom prst="rect">
            <a:avLst/>
          </a:prstGeom>
        </p:spPr>
      </p:pic>
      <p:sp>
        <p:nvSpPr>
          <p:cNvPr id="17" name="Rectangle 16">
            <a:extLst>
              <a:ext uri="{FF2B5EF4-FFF2-40B4-BE49-F238E27FC236}">
                <a16:creationId xmlns:a16="http://schemas.microsoft.com/office/drawing/2014/main" id="{5035DA88-5E88-4A1D-AF31-FB3C246A508C}"/>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8" y="636753"/>
            <a:ext cx="8299435" cy="5572810"/>
          </a:xfrm>
          <a:prstGeom prst="rect">
            <a:avLst/>
          </a:prstGeom>
          <a:solidFill>
            <a:srgbClr val="000001">
              <a:alpha val="74902"/>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256065F-EF18-416A-A835-B70B3F23BD07}"/>
              </a:ext>
            </a:extLst>
          </p:cNvPr>
          <p:cNvSpPr>
            <a:spLocks noGrp="1"/>
          </p:cNvSpPr>
          <p:nvPr>
            <p:ph type="title"/>
          </p:nvPr>
        </p:nvSpPr>
        <p:spPr>
          <a:xfrm>
            <a:off x="1304017" y="804520"/>
            <a:ext cx="6815731" cy="1049235"/>
          </a:xfrm>
        </p:spPr>
        <p:txBody>
          <a:bodyPr vert="horz" lIns="91440" tIns="45720" rIns="91440" bIns="45720" rtlCol="0" anchor="ctr">
            <a:normAutofit/>
          </a:bodyPr>
          <a:lstStyle/>
          <a:p>
            <a:r>
              <a:rPr lang="en-US" dirty="0"/>
              <a:t>Sandra Cisneros Research</a:t>
            </a:r>
          </a:p>
        </p:txBody>
      </p:sp>
      <p:sp>
        <p:nvSpPr>
          <p:cNvPr id="3" name="Content Placeholder 2">
            <a:extLst>
              <a:ext uri="{FF2B5EF4-FFF2-40B4-BE49-F238E27FC236}">
                <a16:creationId xmlns:a16="http://schemas.microsoft.com/office/drawing/2014/main" id="{94B248CD-2E63-434C-AE66-A5C5E0AB89DA}"/>
              </a:ext>
            </a:extLst>
          </p:cNvPr>
          <p:cNvSpPr>
            <a:spLocks noGrp="1"/>
          </p:cNvSpPr>
          <p:nvPr>
            <p:ph sz="half" idx="1"/>
          </p:nvPr>
        </p:nvSpPr>
        <p:spPr>
          <a:xfrm>
            <a:off x="1304017" y="2015733"/>
            <a:ext cx="6815731" cy="4021267"/>
          </a:xfrm>
        </p:spPr>
        <p:txBody>
          <a:bodyPr vert="horz" lIns="91440" tIns="45720" rIns="91440" bIns="45720" rtlCol="0" anchor="t">
            <a:normAutofit/>
          </a:bodyPr>
          <a:lstStyle/>
          <a:p>
            <a:r>
              <a:rPr lang="en-US" dirty="0">
                <a:solidFill>
                  <a:srgbClr val="FFFFFE"/>
                </a:solidFill>
              </a:rPr>
              <a:t>Best way to understand an Authors work is to understand an author!</a:t>
            </a:r>
          </a:p>
          <a:p>
            <a:r>
              <a:rPr lang="en-US" dirty="0">
                <a:solidFill>
                  <a:srgbClr val="FFFFFE"/>
                </a:solidFill>
              </a:rPr>
              <a:t>Your group will research some aspect of Cisneros’ life, create a poster about that aspect and present it tomorrow.</a:t>
            </a:r>
          </a:p>
          <a:p>
            <a:r>
              <a:rPr lang="en-US" dirty="0">
                <a:solidFill>
                  <a:srgbClr val="FFFFFE"/>
                </a:solidFill>
              </a:rPr>
              <a:t>I will assign topics.  Refer to your hand out to understand the information you need to gather.</a:t>
            </a:r>
          </a:p>
        </p:txBody>
      </p:sp>
    </p:spTree>
    <p:extLst>
      <p:ext uri="{BB962C8B-B14F-4D97-AF65-F5344CB8AC3E}">
        <p14:creationId xmlns:p14="http://schemas.microsoft.com/office/powerpoint/2010/main" val="2494008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F9022-417E-4BED-8301-A3056762C8BF}"/>
              </a:ext>
            </a:extLst>
          </p:cNvPr>
          <p:cNvSpPr>
            <a:spLocks noGrp="1"/>
          </p:cNvSpPr>
          <p:nvPr>
            <p:ph type="title"/>
          </p:nvPr>
        </p:nvSpPr>
        <p:spPr/>
        <p:txBody>
          <a:bodyPr/>
          <a:lstStyle/>
          <a:p>
            <a:r>
              <a:rPr lang="en-US" dirty="0"/>
              <a:t>Research Groups Assignments</a:t>
            </a:r>
          </a:p>
        </p:txBody>
      </p:sp>
      <p:sp>
        <p:nvSpPr>
          <p:cNvPr id="3" name="Content Placeholder 2">
            <a:extLst>
              <a:ext uri="{FF2B5EF4-FFF2-40B4-BE49-F238E27FC236}">
                <a16:creationId xmlns:a16="http://schemas.microsoft.com/office/drawing/2014/main" id="{392CBD51-8910-4E53-B9A4-EEDA4D53031A}"/>
              </a:ext>
            </a:extLst>
          </p:cNvPr>
          <p:cNvSpPr>
            <a:spLocks noGrp="1"/>
          </p:cNvSpPr>
          <p:nvPr>
            <p:ph idx="1"/>
          </p:nvPr>
        </p:nvSpPr>
        <p:spPr>
          <a:xfrm>
            <a:off x="537557" y="2015732"/>
            <a:ext cx="11211098" cy="4096893"/>
          </a:xfrm>
        </p:spPr>
        <p:txBody>
          <a:bodyPr>
            <a:normAutofit fontScale="92500"/>
          </a:bodyPr>
          <a:lstStyle/>
          <a:p>
            <a:pPr marL="0" indent="0">
              <a:buNone/>
            </a:pPr>
            <a:r>
              <a:rPr lang="en-US" sz="1400" dirty="0"/>
              <a:t>Group 1: Biography -  Where and when was Cisneros born? Who are her parents and/or siblings? Where did she grow up? Go to school? Etc.</a:t>
            </a:r>
          </a:p>
          <a:p>
            <a:pPr marL="0" indent="0">
              <a:buNone/>
            </a:pPr>
            <a:r>
              <a:rPr lang="en-US" sz="1400" dirty="0"/>
              <a:t> </a:t>
            </a:r>
          </a:p>
          <a:p>
            <a:pPr marL="0" indent="0">
              <a:buNone/>
            </a:pPr>
            <a:r>
              <a:rPr lang="en-US" sz="1400" dirty="0"/>
              <a:t>Group 2: Writing Career -  When did Cisneros start writing? Did she have formal training, and if so, where? What else has Cisneros written? What other genres of writing is she known for? Etc.</a:t>
            </a:r>
          </a:p>
          <a:p>
            <a:pPr marL="0" indent="0">
              <a:buNone/>
            </a:pPr>
            <a:r>
              <a:rPr lang="en-US" sz="1400" dirty="0"/>
              <a:t> </a:t>
            </a:r>
          </a:p>
          <a:p>
            <a:pPr marL="0" indent="0">
              <a:buNone/>
            </a:pPr>
            <a:r>
              <a:rPr lang="en-US" sz="1400" dirty="0"/>
              <a:t>Group 3: Influences -  Who has influenced Cisneros? Why did she start writing? Does her culture influence her writing? Are there recurring themes or ideas in her work? Etc.</a:t>
            </a:r>
          </a:p>
          <a:p>
            <a:pPr marL="0" indent="0">
              <a:buNone/>
            </a:pPr>
            <a:r>
              <a:rPr lang="en-US" sz="1400" dirty="0"/>
              <a:t> </a:t>
            </a:r>
          </a:p>
          <a:p>
            <a:pPr marL="0" indent="0">
              <a:buNone/>
            </a:pPr>
            <a:r>
              <a:rPr lang="en-US" sz="1400" dirty="0"/>
              <a:t>Group 4: Reviews and Critiques -  What do others say about Cisneros’ work? Are there positive reviews/negative critiques? What do others say about her style of writing? Etc.</a:t>
            </a:r>
          </a:p>
          <a:p>
            <a:pPr marL="0" indent="0">
              <a:buNone/>
            </a:pPr>
            <a:r>
              <a:rPr lang="en-US" sz="1400" dirty="0"/>
              <a:t> </a:t>
            </a:r>
          </a:p>
          <a:p>
            <a:pPr marL="0" indent="0">
              <a:buNone/>
            </a:pPr>
            <a:r>
              <a:rPr lang="en-US" sz="1400" dirty="0"/>
              <a:t>Group 5: Other Jobs and Interests - What else has Cisneros done? Where has she worked? What are her interests/passions? Etc.</a:t>
            </a:r>
          </a:p>
          <a:p>
            <a:endParaRPr lang="en-US" sz="1400" dirty="0"/>
          </a:p>
        </p:txBody>
      </p:sp>
    </p:spTree>
    <p:extLst>
      <p:ext uri="{BB962C8B-B14F-4D97-AF65-F5344CB8AC3E}">
        <p14:creationId xmlns:p14="http://schemas.microsoft.com/office/powerpoint/2010/main" val="134778069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Gallery">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docProps/app.xml><?xml version="1.0" encoding="utf-8"?>
<Properties xmlns="http://schemas.openxmlformats.org/officeDocument/2006/extended-properties" xmlns:vt="http://schemas.openxmlformats.org/officeDocument/2006/docPropsVTypes">
  <Template>Gallery</Template>
  <TotalTime>154</TotalTime>
  <Words>408</Words>
  <Application>Microsoft Office PowerPoint</Application>
  <PresentationFormat>Widescreen</PresentationFormat>
  <Paragraphs>50</Paragraphs>
  <Slides>12</Slides>
  <Notes>0</Notes>
  <HiddenSlides>0</HiddenSlides>
  <MMClips>4</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Rockwell</vt:lpstr>
      <vt:lpstr>Gallery</vt:lpstr>
      <vt:lpstr>Tuesday January 16th, 2017</vt:lpstr>
      <vt:lpstr>Agenda</vt:lpstr>
      <vt:lpstr>Typical Routine</vt:lpstr>
      <vt:lpstr>What are we doing and Why are we doing this?</vt:lpstr>
      <vt:lpstr>Vocabulary Work</vt:lpstr>
      <vt:lpstr>House on Mango Street</vt:lpstr>
      <vt:lpstr>PowerPoint Presentation</vt:lpstr>
      <vt:lpstr>Sandra Cisneros Research</vt:lpstr>
      <vt:lpstr>Research Groups Assignments</vt:lpstr>
      <vt:lpstr>Research</vt:lpstr>
      <vt:lpstr>Poster</vt:lpstr>
      <vt:lpstr>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Tuesday January 16th, 2017</dc:title>
  <dc:creator>Hans Schmitz</dc:creator>
  <cp:lastModifiedBy>Hans Schmitz</cp:lastModifiedBy>
  <cp:revision>5</cp:revision>
  <dcterms:created xsi:type="dcterms:W3CDTF">2018-01-16T17:25:56Z</dcterms:created>
  <dcterms:modified xsi:type="dcterms:W3CDTF">2018-01-16T20:32:04Z</dcterms:modified>
</cp:coreProperties>
</file>